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Montserrat" panose="020B0604020202020204" charset="0"/>
      <p:regular r:id="rId11"/>
      <p:bold r:id="rId12"/>
      <p:italic r:id="rId13"/>
      <p:boldItalic r:id="rId14"/>
    </p:embeddedFont>
    <p:embeddedFont>
      <p:font typeface="Lato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658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437411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62eb4831da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62eb4831da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62eb4831da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62eb4831da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5521ce32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5521ce32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62eb4831da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62eb4831da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62eb4831da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62eb4831da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62eb4831d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62eb4831da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65521ce32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65521ce32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62eb4831da_0_1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62eb4831da_0_1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">
  <p:cSld name="Multi-use layou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67897" y="228600"/>
            <a:ext cx="8344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/>
          <p:nvPr/>
        </p:nvSpPr>
        <p:spPr>
          <a:xfrm>
            <a:off x="2291700" y="0"/>
            <a:ext cx="685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body" idx="1"/>
          </p:nvPr>
        </p:nvSpPr>
        <p:spPr>
          <a:xfrm>
            <a:off x="365750" y="228600"/>
            <a:ext cx="1926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 i="0" cap="none">
                <a:solidFill>
                  <a:schemeClr val="dk1"/>
                </a:solidFill>
              </a:defRPr>
            </a:lvl1pPr>
            <a:lvl2pPr marL="914400" lvl="1" indent="-3429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2pPr>
            <a:lvl3pPr marL="1371600" lvl="2" indent="-3429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/>
            </a:lvl3pPr>
            <a:lvl4pPr marL="1828800" lvl="3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4pPr>
            <a:lvl5pPr marL="2286000" lvl="4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marL="2743200" lvl="5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marL="3200400" lvl="6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marL="3657600" lvl="7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marL="4114800" lvl="8" indent="-317500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1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1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1"/>
          <p:cNvSpPr txBox="1">
            <a:spLocks noGrp="1"/>
          </p:cNvSpPr>
          <p:nvPr>
            <p:ph type="body" idx="2"/>
          </p:nvPr>
        </p:nvSpPr>
        <p:spPr>
          <a:xfrm>
            <a:off x="2961200" y="914400"/>
            <a:ext cx="5725500" cy="37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1"/>
          <p:cNvSpPr/>
          <p:nvPr/>
        </p:nvSpPr>
        <p:spPr>
          <a:xfrm>
            <a:off x="6369225" y="228600"/>
            <a:ext cx="1322446" cy="1414662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1173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1"/>
          <p:cNvSpPr/>
          <p:nvPr/>
        </p:nvSpPr>
        <p:spPr>
          <a:xfrm>
            <a:off x="2295101" y="2767075"/>
            <a:ext cx="2772174" cy="2372082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>
              <a:alpha val="117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1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1"/>
          <p:cNvPicPr preferRelativeResize="0"/>
          <p:nvPr/>
        </p:nvPicPr>
        <p:blipFill rotWithShape="1">
          <a:blip r:embed="rId2">
            <a:alphaModFix/>
          </a:blip>
          <a:srcRect l="16763"/>
          <a:stretch/>
        </p:blipFill>
        <p:spPr>
          <a:xfrm rot="10800000">
            <a:off x="7338076" y="640000"/>
            <a:ext cx="1805925" cy="23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Blue Left Bar">
  <p:cSld name="Agenda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/>
          <p:nvPr/>
        </p:nvSpPr>
        <p:spPr>
          <a:xfrm flipH="1">
            <a:off x="-775" y="0"/>
            <a:ext cx="2743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body" idx="1"/>
          </p:nvPr>
        </p:nvSpPr>
        <p:spPr>
          <a:xfrm>
            <a:off x="365750" y="228600"/>
            <a:ext cx="2376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 b="1" i="0" cap="none">
                <a:solidFill>
                  <a:srgbClr val="FFFFFF"/>
                </a:solidFill>
              </a:defRPr>
            </a:lvl1pPr>
            <a:lvl2pPr marL="914400" lvl="1" indent="-34290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1">
                <a:solidFill>
                  <a:srgbClr val="FFFFFF"/>
                </a:solidFill>
              </a:defRPr>
            </a:lvl2pPr>
            <a:lvl3pPr marL="1371600" lvl="2" indent="-3429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 b="1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8pPr>
            <a:lvl9pPr marL="4114800" lvl="8" indent="-317500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Char char="•"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2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2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FFFFFF"/>
                </a:solidFill>
              </a:rPr>
              <a:t>2023</a:t>
            </a:r>
            <a:r>
              <a:rPr lang="en" sz="6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2"/>
          <p:cNvSpPr txBox="1">
            <a:spLocks noGrp="1"/>
          </p:cNvSpPr>
          <p:nvPr>
            <p:ph type="body" idx="2"/>
          </p:nvPr>
        </p:nvSpPr>
        <p:spPr>
          <a:xfrm>
            <a:off x="365750" y="1291650"/>
            <a:ext cx="2210400" cy="25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2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Layout">
  <p:cSld name="Split Layou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3"/>
          <p:cNvSpPr/>
          <p:nvPr/>
        </p:nvSpPr>
        <p:spPr>
          <a:xfrm>
            <a:off x="6024563" y="257175"/>
            <a:ext cx="1488103" cy="159186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3"/>
          <p:cNvSpPr/>
          <p:nvPr/>
        </p:nvSpPr>
        <p:spPr>
          <a:xfrm>
            <a:off x="4574381" y="2416970"/>
            <a:ext cx="3186406" cy="2726531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3"/>
          <p:cNvSpPr/>
          <p:nvPr/>
        </p:nvSpPr>
        <p:spPr>
          <a:xfrm>
            <a:off x="7184151" y="634350"/>
            <a:ext cx="1959849" cy="2806348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"/>
          <p:cNvSpPr/>
          <p:nvPr/>
        </p:nvSpPr>
        <p:spPr>
          <a:xfrm>
            <a:off x="6491288" y="2753536"/>
            <a:ext cx="1576390" cy="168630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365750" y="634350"/>
            <a:ext cx="38274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marL="914400" lvl="1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2pPr>
            <a:lvl3pPr marL="1371600" lvl="2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3pPr>
            <a:lvl4pPr marL="1828800" lvl="3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4pPr>
            <a:lvl5pPr marL="2286000" lvl="4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5pPr>
            <a:lvl6pPr marL="2743200" lvl="5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6pPr>
            <a:lvl7pPr marL="3200400" lvl="6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7pPr>
            <a:lvl8pPr marL="3657600" lvl="7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8pPr>
            <a:lvl9pPr marL="4114800" lvl="8" indent="-342900" algn="l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365755" y="228600"/>
            <a:ext cx="397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3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3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13"/>
          <p:cNvPicPr preferRelativeResize="0"/>
          <p:nvPr/>
        </p:nvPicPr>
        <p:blipFill rotWithShape="1">
          <a:blip r:embed="rId2">
            <a:alphaModFix/>
          </a:blip>
          <a:srcRect l="13584" b="9584"/>
          <a:stretch/>
        </p:blipFill>
        <p:spPr>
          <a:xfrm>
            <a:off x="4572000" y="3214250"/>
            <a:ext cx="1693648" cy="192925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3"/>
          <p:cNvSpPr/>
          <p:nvPr/>
        </p:nvSpPr>
        <p:spPr>
          <a:xfrm>
            <a:off x="8067676" y="228601"/>
            <a:ext cx="1077917" cy="1543491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>
              <a:alpha val="117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body" idx="2"/>
          </p:nvPr>
        </p:nvSpPr>
        <p:spPr>
          <a:xfrm>
            <a:off x="4937760" y="1280150"/>
            <a:ext cx="3566400" cy="3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 i="0" u="none" strike="noStrike" cap="none">
                <a:solidFill>
                  <a:schemeClr val="lt1"/>
                </a:solidFill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 i="0" u="none" strike="noStrike" cap="none">
                <a:solidFill>
                  <a:schemeClr val="lt1"/>
                </a:solidFill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footer only)">
  <p:cSld name="Data Cloud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14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1">
  <p:cSld name="Data Cloud_1_1">
    <p:bg>
      <p:bgPr>
        <a:solidFill>
          <a:schemeClr val="accen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5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138" name="Google Shape;138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5"/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5"/>
            <p:cNvPicPr preferRelativeResize="0"/>
            <p:nvPr/>
          </p:nvPicPr>
          <p:blipFill rotWithShape="1">
            <a:blip r:embed="rId4">
              <a:alphaModFix/>
            </a:blip>
            <a:srcRect t="139" b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15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2" name="Google Shape;142;p15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143" name="Google Shape;143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5"/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5"/>
            <p:cNvPicPr preferRelativeResize="0"/>
            <p:nvPr/>
          </p:nvPicPr>
          <p:blipFill rotWithShape="1">
            <a:blip r:embed="rId4">
              <a:alphaModFix/>
            </a:blip>
            <a:srcRect t="139" b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15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2023</a:t>
            </a: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366600" y="1188720"/>
            <a:ext cx="53949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title" idx="3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457200" y="548640"/>
            <a:ext cx="1828808" cy="41801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2">
  <p:cSld name="Data Cloud_1_1_3_2">
    <p:bg>
      <p:bgPr>
        <a:solidFill>
          <a:schemeClr val="accen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6"/>
          <p:cNvGrpSpPr/>
          <p:nvPr/>
        </p:nvGrpSpPr>
        <p:grpSpPr>
          <a:xfrm>
            <a:off x="-2" y="2914850"/>
            <a:ext cx="9143627" cy="2228425"/>
            <a:chOff x="-834856" y="2711517"/>
            <a:chExt cx="9978858" cy="2431981"/>
          </a:xfrm>
        </p:grpSpPr>
        <p:pic>
          <p:nvPicPr>
            <p:cNvPr id="153" name="Google Shape;153;p16"/>
            <p:cNvPicPr preferRelativeResize="0"/>
            <p:nvPr/>
          </p:nvPicPr>
          <p:blipFill rotWithShape="1">
            <a:blip r:embed="rId2">
              <a:alphaModFix amt="85000"/>
            </a:blip>
            <a:srcRect l="45992" t="24707" b="30782"/>
            <a:stretch/>
          </p:blipFill>
          <p:spPr>
            <a:xfrm>
              <a:off x="-834856" y="2711517"/>
              <a:ext cx="3540541" cy="2431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6"/>
            <p:cNvPicPr preferRelativeResize="0"/>
            <p:nvPr/>
          </p:nvPicPr>
          <p:blipFill rotWithShape="1">
            <a:blip r:embed="rId3">
              <a:alphaModFix amt="85000"/>
            </a:blip>
            <a:srcRect t="25271" r="1931" b="30786"/>
            <a:stretch/>
          </p:blipFill>
          <p:spPr>
            <a:xfrm>
              <a:off x="2715550" y="2742300"/>
              <a:ext cx="6428452" cy="2401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" name="Google Shape;155;p16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2023</a:t>
            </a: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366600" y="1188720"/>
            <a:ext cx="53949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title" idx="3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457200" y="548640"/>
            <a:ext cx="1828808" cy="41801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3">
  <p:cSld name="Data Cloud_1_1_3_1">
    <p:bg>
      <p:bgPr>
        <a:solidFill>
          <a:schemeClr val="accen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3" name="Google Shape;163;p17"/>
          <p:cNvGrpSpPr/>
          <p:nvPr/>
        </p:nvGrpSpPr>
        <p:grpSpPr>
          <a:xfrm rot="-5400000">
            <a:off x="5223451" y="1196298"/>
            <a:ext cx="5164226" cy="2747927"/>
            <a:chOff x="1155183" y="3814094"/>
            <a:chExt cx="3118306" cy="1659276"/>
          </a:xfrm>
        </p:grpSpPr>
        <p:pic>
          <p:nvPicPr>
            <p:cNvPr id="164" name="Google Shape;164;p17"/>
            <p:cNvPicPr preferRelativeResize="0"/>
            <p:nvPr/>
          </p:nvPicPr>
          <p:blipFill rotWithShape="1">
            <a:blip r:embed="rId2">
              <a:alphaModFix/>
            </a:blip>
            <a:srcRect l="37919" t="24705" b="10228"/>
            <a:stretch/>
          </p:blipFill>
          <p:spPr>
            <a:xfrm>
              <a:off x="1155183" y="3814094"/>
              <a:ext cx="1891297" cy="1652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7"/>
            <p:cNvPicPr preferRelativeResize="0"/>
            <p:nvPr/>
          </p:nvPicPr>
          <p:blipFill rotWithShape="1">
            <a:blip r:embed="rId3">
              <a:alphaModFix/>
            </a:blip>
            <a:srcRect t="25270" r="59873" b="9950"/>
            <a:stretch/>
          </p:blipFill>
          <p:spPr>
            <a:xfrm>
              <a:off x="3051053" y="3828390"/>
              <a:ext cx="1222436" cy="16449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17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2023</a:t>
            </a: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366600" y="1188720"/>
            <a:ext cx="53949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title" idx="3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457200" y="548640"/>
            <a:ext cx="1828808" cy="41801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4">
  <p:cSld name="Data Cloud_1_1_2"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2023</a:t>
            </a: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366600" y="1188720"/>
            <a:ext cx="53949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title" idx="3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457200" y="548640"/>
            <a:ext cx="1828808" cy="41801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5917776" y="1776875"/>
            <a:ext cx="4395610" cy="4179094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>
              <a:alpha val="139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w/ Customer Logo">
  <p:cSld name="Data Cloud_1_1_1">
    <p:bg>
      <p:bgPr>
        <a:solidFill>
          <a:schemeClr val="accen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9"/>
          <p:cNvGrpSpPr/>
          <p:nvPr/>
        </p:nvGrpSpPr>
        <p:grpSpPr>
          <a:xfrm rot="-5400000">
            <a:off x="3113903" y="1996926"/>
            <a:ext cx="5157146" cy="1163295"/>
            <a:chOff x="49487" y="3735321"/>
            <a:chExt cx="6094477" cy="1408177"/>
          </a:xfrm>
        </p:grpSpPr>
        <p:pic>
          <p:nvPicPr>
            <p:cNvPr id="181" name="Google Shape;181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9487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9"/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3099012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oogle Shape;183;p19"/>
          <p:cNvGrpSpPr/>
          <p:nvPr/>
        </p:nvGrpSpPr>
        <p:grpSpPr>
          <a:xfrm rot="-5400000">
            <a:off x="3113903" y="1996926"/>
            <a:ext cx="5157146" cy="1163295"/>
            <a:chOff x="49487" y="3735321"/>
            <a:chExt cx="6094477" cy="1408177"/>
          </a:xfrm>
        </p:grpSpPr>
        <p:pic>
          <p:nvPicPr>
            <p:cNvPr id="184" name="Google Shape;184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9487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9"/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3099012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19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456932" y="4898925"/>
            <a:ext cx="16359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dk1"/>
                </a:solidFill>
              </a:rPr>
              <a:t>2023</a:t>
            </a:r>
            <a:r>
              <a:rPr lang="en" sz="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9"/>
          <p:cNvSpPr txBox="1">
            <a:spLocks noGrp="1"/>
          </p:cNvSpPr>
          <p:nvPr>
            <p:ph type="title"/>
          </p:nvPr>
        </p:nvSpPr>
        <p:spPr>
          <a:xfrm>
            <a:off x="366600" y="1188720"/>
            <a:ext cx="53949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 idx="3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6097525" y="0"/>
            <a:ext cx="3046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457200" y="548640"/>
            <a:ext cx="1828808" cy="41801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Blue 01 (No Graphics)">
  <p:cSld name="Quote - Violet_1_1">
    <p:bg>
      <p:bgPr>
        <a:solidFill>
          <a:schemeClr val="dk2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body" idx="1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w/ 2-Line Title">
  <p:cSld name="Multi-use layout_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67897" y="228600"/>
            <a:ext cx="8344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365760" y="1122367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0" y="343500"/>
            <a:ext cx="1371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Blue 02">
  <p:cSld name="Quote - Violet_1_1_2_1">
    <p:bg>
      <p:bgPr>
        <a:solidFill>
          <a:schemeClr val="dk2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>
            <a:spLocks noGrp="1"/>
          </p:cNvSpPr>
          <p:nvPr>
            <p:ph type="body" idx="1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1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1"/>
          <p:cNvPicPr preferRelativeResize="0"/>
          <p:nvPr/>
        </p:nvPicPr>
        <p:blipFill rotWithShape="1">
          <a:blip r:embed="rId2">
            <a:alphaModFix amt="27000"/>
          </a:blip>
          <a:srcRect l="21476"/>
          <a:stretch/>
        </p:blipFill>
        <p:spPr>
          <a:xfrm flipH="1">
            <a:off x="7048002" y="1780300"/>
            <a:ext cx="2095998" cy="290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l="20792" t="10992"/>
          <a:stretch/>
        </p:blipFill>
        <p:spPr>
          <a:xfrm>
            <a:off x="0" y="0"/>
            <a:ext cx="1320175" cy="161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Blue 03">
  <p:cSld name="Quote - Violet_1_1_2_1_1">
    <p:bg>
      <p:bgPr>
        <a:solidFill>
          <a:schemeClr val="dk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2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205" name="Google Shape;205;p22"/>
            <p:cNvPicPr preferRelativeResize="0"/>
            <p:nvPr/>
          </p:nvPicPr>
          <p:blipFill>
            <a:blip r:embed="rId2">
              <a:alphaModFix amt="72000"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2"/>
            <p:cNvPicPr preferRelativeResize="0"/>
            <p:nvPr/>
          </p:nvPicPr>
          <p:blipFill rotWithShape="1">
            <a:blip r:embed="rId3">
              <a:alphaModFix amt="72000"/>
            </a:blip>
            <a:srcRect t="139" b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2"/>
            <p:cNvPicPr preferRelativeResize="0"/>
            <p:nvPr/>
          </p:nvPicPr>
          <p:blipFill rotWithShape="1">
            <a:blip r:embed="rId4">
              <a:alphaModFix amt="72000"/>
            </a:blip>
            <a:srcRect t="139" b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" name="Google Shape;208;p22"/>
          <p:cNvSpPr txBox="1">
            <a:spLocks noGrp="1"/>
          </p:cNvSpPr>
          <p:nvPr>
            <p:ph type="body" idx="1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Blue 04">
  <p:cSld name="Quote - Violet_1_1_2_1_1_1">
    <p:bg>
      <p:bgPr>
        <a:solidFill>
          <a:schemeClr val="dk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3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23"/>
          <p:cNvGrpSpPr/>
          <p:nvPr/>
        </p:nvGrpSpPr>
        <p:grpSpPr>
          <a:xfrm>
            <a:off x="4" y="1803975"/>
            <a:ext cx="9143996" cy="3339526"/>
            <a:chOff x="4" y="1803975"/>
            <a:chExt cx="9143996" cy="3339526"/>
          </a:xfrm>
        </p:grpSpPr>
        <p:pic>
          <p:nvPicPr>
            <p:cNvPr id="216" name="Google Shape;216;p23"/>
            <p:cNvPicPr preferRelativeResize="0"/>
            <p:nvPr/>
          </p:nvPicPr>
          <p:blipFill rotWithShape="1">
            <a:blip r:embed="rId2">
              <a:alphaModFix amt="57000"/>
            </a:blip>
            <a:srcRect l="32605" b="34253"/>
            <a:stretch/>
          </p:blipFill>
          <p:spPr>
            <a:xfrm flipH="1">
              <a:off x="5036874" y="1804050"/>
              <a:ext cx="4107126" cy="3339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3"/>
            <p:cNvPicPr preferRelativeResize="0"/>
            <p:nvPr/>
          </p:nvPicPr>
          <p:blipFill rotWithShape="1">
            <a:blip r:embed="rId3">
              <a:alphaModFix amt="57000"/>
            </a:blip>
            <a:srcRect r="17498" b="34258"/>
            <a:stretch/>
          </p:blipFill>
          <p:spPr>
            <a:xfrm flipH="1">
              <a:off x="4" y="1803975"/>
              <a:ext cx="5027748" cy="33394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Blue 05">
  <p:cSld name="Quote - Violet_1_1_2_1_1_1_1">
    <p:bg>
      <p:bgPr>
        <a:solidFill>
          <a:schemeClr val="dk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>
            <a:spLocks noGrp="1"/>
          </p:cNvSpPr>
          <p:nvPr>
            <p:ph type="body" idx="1"/>
          </p:nvPr>
        </p:nvSpPr>
        <p:spPr>
          <a:xfrm>
            <a:off x="365760" y="1214450"/>
            <a:ext cx="74844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74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p24"/>
          <p:cNvGrpSpPr/>
          <p:nvPr/>
        </p:nvGrpSpPr>
        <p:grpSpPr>
          <a:xfrm rot="-5400000">
            <a:off x="5223451" y="1196298"/>
            <a:ext cx="5164226" cy="2747927"/>
            <a:chOff x="1155183" y="3814094"/>
            <a:chExt cx="3118306" cy="1659276"/>
          </a:xfrm>
        </p:grpSpPr>
        <p:pic>
          <p:nvPicPr>
            <p:cNvPr id="223" name="Google Shape;223;p24"/>
            <p:cNvPicPr preferRelativeResize="0"/>
            <p:nvPr/>
          </p:nvPicPr>
          <p:blipFill rotWithShape="1">
            <a:blip r:embed="rId2">
              <a:alphaModFix amt="58000"/>
            </a:blip>
            <a:srcRect l="37919" t="24705" b="10228"/>
            <a:stretch/>
          </p:blipFill>
          <p:spPr>
            <a:xfrm>
              <a:off x="1155183" y="3814094"/>
              <a:ext cx="1891297" cy="1652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4"/>
            <p:cNvPicPr preferRelativeResize="0"/>
            <p:nvPr/>
          </p:nvPicPr>
          <p:blipFill rotWithShape="1">
            <a:blip r:embed="rId3">
              <a:alphaModFix amt="58000"/>
            </a:blip>
            <a:srcRect t="25270" r="59873" b="9950"/>
            <a:stretch/>
          </p:blipFill>
          <p:spPr>
            <a:xfrm>
              <a:off x="3051053" y="3828390"/>
              <a:ext cx="1222436" cy="16449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 Blue">
  <p:cSld name="Quote - Violet_1_1_1">
    <p:bg>
      <p:bgPr>
        <a:solidFill>
          <a:schemeClr val="dk2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>
            <a:off x="365750" y="1331975"/>
            <a:ext cx="74844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 cap="none">
                <a:solidFill>
                  <a:schemeClr val="lt1"/>
                </a:solidFill>
              </a:defRPr>
            </a:lvl1pPr>
            <a:lvl2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25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0" name="Google Shape;230;p25"/>
          <p:cNvGrpSpPr/>
          <p:nvPr/>
        </p:nvGrpSpPr>
        <p:grpSpPr>
          <a:xfrm>
            <a:off x="457209" y="474129"/>
            <a:ext cx="1177786" cy="857849"/>
            <a:chOff x="865451" y="2114550"/>
            <a:chExt cx="3399093" cy="2475755"/>
          </a:xfrm>
        </p:grpSpPr>
        <p:sp>
          <p:nvSpPr>
            <p:cNvPr id="231" name="Google Shape;231;p25"/>
            <p:cNvSpPr/>
            <p:nvPr/>
          </p:nvSpPr>
          <p:spPr>
            <a:xfrm>
              <a:off x="865451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2693163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25"/>
          <p:cNvSpPr txBox="1">
            <a:spLocks noGrp="1"/>
          </p:cNvSpPr>
          <p:nvPr>
            <p:ph type="subTitle" idx="2"/>
          </p:nvPr>
        </p:nvSpPr>
        <p:spPr>
          <a:xfrm>
            <a:off x="365755" y="4023360"/>
            <a:ext cx="42063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 b="1">
                <a:solidFill>
                  <a:srgbClr val="FFFFFF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White">
  <p:cSld name="Quote - Violet_1_1_1_3">
    <p:bg>
      <p:bgPr>
        <a:solidFill>
          <a:schemeClr val="l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body" idx="1"/>
          </p:nvPr>
        </p:nvSpPr>
        <p:spPr>
          <a:xfrm>
            <a:off x="365750" y="1331975"/>
            <a:ext cx="74844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cap="none">
                <a:solidFill>
                  <a:schemeClr val="dk1"/>
                </a:solidFill>
              </a:defRPr>
            </a:lvl1pPr>
            <a:lvl2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marL="1828800" lvl="3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2286000" lvl="4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marL="3200400" lvl="6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7pPr>
            <a:lvl8pPr marL="3657600" lvl="7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8pPr>
            <a:lvl9pPr marL="4114800" lvl="8" indent="-3429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36" name="Google Shape;236;p26"/>
          <p:cNvGrpSpPr/>
          <p:nvPr/>
        </p:nvGrpSpPr>
        <p:grpSpPr>
          <a:xfrm>
            <a:off x="457209" y="474129"/>
            <a:ext cx="1177786" cy="857849"/>
            <a:chOff x="865451" y="2114550"/>
            <a:chExt cx="3399093" cy="2475755"/>
          </a:xfrm>
        </p:grpSpPr>
        <p:sp>
          <p:nvSpPr>
            <p:cNvPr id="237" name="Google Shape;237;p26"/>
            <p:cNvSpPr/>
            <p:nvPr/>
          </p:nvSpPr>
          <p:spPr>
            <a:xfrm>
              <a:off x="865451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2693163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26"/>
          <p:cNvSpPr txBox="1">
            <a:spLocks noGrp="1"/>
          </p:cNvSpPr>
          <p:nvPr>
            <p:ph type="subTitle" idx="2"/>
          </p:nvPr>
        </p:nvSpPr>
        <p:spPr>
          <a:xfrm>
            <a:off x="365755" y="4023360"/>
            <a:ext cx="42063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 b="1"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 b="1"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 b="1"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26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 Blue w/ Photo">
  <p:cSld name="Quote - Violet_1_1_1_2">
    <p:bg>
      <p:bgPr>
        <a:solidFill>
          <a:schemeClr val="dk2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body" idx="1"/>
          </p:nvPr>
        </p:nvSpPr>
        <p:spPr>
          <a:xfrm>
            <a:off x="365750" y="1331975"/>
            <a:ext cx="60765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 cap="none">
                <a:solidFill>
                  <a:schemeClr val="lt1"/>
                </a:solidFill>
              </a:defRPr>
            </a:lvl1pPr>
            <a:lvl2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27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8" name="Google Shape;248;p27"/>
          <p:cNvGrpSpPr/>
          <p:nvPr/>
        </p:nvGrpSpPr>
        <p:grpSpPr>
          <a:xfrm>
            <a:off x="457209" y="474129"/>
            <a:ext cx="1177786" cy="857849"/>
            <a:chOff x="865451" y="2114550"/>
            <a:chExt cx="3399093" cy="2475755"/>
          </a:xfrm>
        </p:grpSpPr>
        <p:sp>
          <p:nvSpPr>
            <p:cNvPr id="249" name="Google Shape;249;p27"/>
            <p:cNvSpPr/>
            <p:nvPr/>
          </p:nvSpPr>
          <p:spPr>
            <a:xfrm>
              <a:off x="865451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2693163" y="2114550"/>
              <a:ext cx="1571381" cy="2475755"/>
            </a:xfrm>
            <a:custGeom>
              <a:avLst/>
              <a:gdLst/>
              <a:ahLst/>
              <a:cxnLst/>
              <a:rect l="l" t="t" r="r" b="b"/>
              <a:pathLst>
                <a:path w="3654375" h="5757569" extrusionOk="0">
                  <a:moveTo>
                    <a:pt x="3448790" y="0"/>
                  </a:moveTo>
                  <a:lnTo>
                    <a:pt x="3458290" y="1432474"/>
                  </a:lnTo>
                  <a:cubicBezTo>
                    <a:pt x="2772941" y="1684660"/>
                    <a:pt x="2415542" y="1991333"/>
                    <a:pt x="2248907" y="2449965"/>
                  </a:cubicBezTo>
                  <a:cubicBezTo>
                    <a:pt x="3226484" y="2526039"/>
                    <a:pt x="3654376" y="3276319"/>
                    <a:pt x="3654376" y="4068726"/>
                  </a:cubicBezTo>
                  <a:cubicBezTo>
                    <a:pt x="3654376" y="5007004"/>
                    <a:pt x="2925326" y="5757569"/>
                    <a:pt x="1987935" y="5757569"/>
                  </a:cubicBezTo>
                  <a:cubicBezTo>
                    <a:pt x="1050544" y="5757569"/>
                    <a:pt x="14541" y="5150119"/>
                    <a:pt x="196" y="3782402"/>
                  </a:cubicBezTo>
                  <a:cubicBezTo>
                    <a:pt x="-30015" y="843186"/>
                    <a:pt x="3448790" y="0"/>
                    <a:pt x="3448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27"/>
          <p:cNvSpPr txBox="1">
            <a:spLocks noGrp="1"/>
          </p:cNvSpPr>
          <p:nvPr>
            <p:ph type="subTitle" idx="2"/>
          </p:nvPr>
        </p:nvSpPr>
        <p:spPr>
          <a:xfrm>
            <a:off x="3017525" y="3999997"/>
            <a:ext cx="42063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 b="1">
                <a:solidFill>
                  <a:srgbClr val="FFFFFF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CUSTOM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/>
          <p:nvPr/>
        </p:nvSpPr>
        <p:spPr>
          <a:xfrm>
            <a:off x="0" y="1120200"/>
            <a:ext cx="9144000" cy="402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xfrm>
            <a:off x="366550" y="228600"/>
            <a:ext cx="83202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8"/>
          <p:cNvSpPr/>
          <p:nvPr/>
        </p:nvSpPr>
        <p:spPr>
          <a:xfrm>
            <a:off x="660652" y="4866916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28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01">
  <p:cSld name="Thank You">
    <p:bg>
      <p:bgPr>
        <a:solidFill>
          <a:schemeClr val="accen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/>
          <p:nvPr/>
        </p:nvSpPr>
        <p:spPr>
          <a:xfrm>
            <a:off x="457200" y="4444162"/>
            <a:ext cx="1444930" cy="330450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1"/>
          </p:nvPr>
        </p:nvSpPr>
        <p:spPr>
          <a:xfrm>
            <a:off x="365750" y="1886350"/>
            <a:ext cx="74844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29"/>
          <p:cNvSpPr/>
          <p:nvPr/>
        </p:nvSpPr>
        <p:spPr>
          <a:xfrm>
            <a:off x="457202" y="4864608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9"/>
          <p:cNvSpPr/>
          <p:nvPr/>
        </p:nvSpPr>
        <p:spPr>
          <a:xfrm>
            <a:off x="5917776" y="1776875"/>
            <a:ext cx="4395610" cy="4179094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FFFFFF">
              <a:alpha val="139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02">
  <p:cSld name="Thank You_1">
    <p:bg>
      <p:bgPr>
        <a:solidFill>
          <a:schemeClr val="accen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/>
          <p:nvPr/>
        </p:nvSpPr>
        <p:spPr>
          <a:xfrm>
            <a:off x="457200" y="4444162"/>
            <a:ext cx="1444930" cy="330450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1"/>
          </p:nvPr>
        </p:nvSpPr>
        <p:spPr>
          <a:xfrm>
            <a:off x="365750" y="1886350"/>
            <a:ext cx="74844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30"/>
          <p:cNvSpPr/>
          <p:nvPr/>
        </p:nvSpPr>
        <p:spPr>
          <a:xfrm>
            <a:off x="457202" y="4864608"/>
            <a:ext cx="1708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chemeClr val="lt1"/>
                </a:solidFill>
              </a:rPr>
              <a:t>2023</a:t>
            </a:r>
            <a:r>
              <a:rPr lang="en"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30"/>
          <p:cNvGrpSpPr/>
          <p:nvPr/>
        </p:nvGrpSpPr>
        <p:grpSpPr>
          <a:xfrm>
            <a:off x="-10" y="3770439"/>
            <a:ext cx="9143997" cy="1371564"/>
            <a:chOff x="-10" y="3735321"/>
            <a:chExt cx="9139427" cy="1408177"/>
          </a:xfrm>
        </p:grpSpPr>
        <p:pic>
          <p:nvPicPr>
            <p:cNvPr id="269" name="Google Shape;269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30"/>
            <p:cNvPicPr preferRelativeResize="0"/>
            <p:nvPr/>
          </p:nvPicPr>
          <p:blipFill rotWithShape="1">
            <a:blip r:embed="rId3">
              <a:alphaModFix/>
            </a:blip>
            <a:srcRect t="139" b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30"/>
            <p:cNvPicPr preferRelativeResize="0"/>
            <p:nvPr/>
          </p:nvPicPr>
          <p:blipFill rotWithShape="1">
            <a:blip r:embed="rId4">
              <a:alphaModFix/>
            </a:blip>
            <a:srcRect t="139" b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w/ Dotted Lines 01">
  <p:cSld name="Multi-use layout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3" y="3761952"/>
            <a:ext cx="9143997" cy="1371564"/>
            <a:chOff x="-10" y="3735321"/>
            <a:chExt cx="9139427" cy="1408177"/>
          </a:xfrm>
        </p:grpSpPr>
        <p:pic>
          <p:nvPicPr>
            <p:cNvPr id="27" name="Google Shape;27;p4"/>
            <p:cNvPicPr preferRelativeResize="0"/>
            <p:nvPr/>
          </p:nvPicPr>
          <p:blipFill rotWithShape="1">
            <a:blip r:embed="rId2">
              <a:alphaModFix amt="29000"/>
            </a:blip>
            <a:srcRect t="139" b="139"/>
            <a:stretch/>
          </p:blipFill>
          <p:spPr>
            <a:xfrm>
              <a:off x="-10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4"/>
            <p:cNvPicPr preferRelativeResize="0"/>
            <p:nvPr/>
          </p:nvPicPr>
          <p:blipFill rotWithShape="1">
            <a:blip r:embed="rId3">
              <a:alphaModFix amt="29000"/>
            </a:blip>
            <a:srcRect t="139" b="139"/>
            <a:stretch/>
          </p:blipFill>
          <p:spPr>
            <a:xfrm>
              <a:off x="304951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4"/>
            <p:cNvPicPr preferRelativeResize="0"/>
            <p:nvPr/>
          </p:nvPicPr>
          <p:blipFill rotWithShape="1">
            <a:blip r:embed="rId4">
              <a:alphaModFix amt="29000"/>
            </a:blip>
            <a:srcRect t="139" b="139"/>
            <a:stretch/>
          </p:blipFill>
          <p:spPr>
            <a:xfrm>
              <a:off x="6094465" y="3735321"/>
              <a:ext cx="3044952" cy="1408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367897" y="228600"/>
            <a:ext cx="8344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footer only) 1">
  <p:cSld name="1_Blank (footer only) 8">
    <p:bg>
      <p:bgPr>
        <a:solidFill>
          <a:schemeClr val="lt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31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2023 Snowflake Inc. All Rights Reserved</a:t>
            </a:r>
            <a:endParaRPr sz="6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footer only) 1 1">
  <p:cSld name="1_Blank (footer only) 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>
            <a:spLocks noGrp="1"/>
          </p:cNvSpPr>
          <p:nvPr>
            <p:ph type="sldNum" idx="12"/>
          </p:nvPr>
        </p:nvSpPr>
        <p:spPr>
          <a:xfrm>
            <a:off x="8569842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33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2023 Snowflake Inc. All Rights Reserved</a:t>
            </a:r>
            <a:endParaRPr sz="6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footer only) 2">
  <p:cSld name="1_Blank (footer only)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4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2023 Snowflake Inc. All Rights Reserved</a:t>
            </a:r>
            <a:endParaRPr sz="6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(Ice) Summit2022 ">
  <p:cSld name="Multi-Use (Ice) Summit2022 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35"/>
          <p:cNvGrpSpPr/>
          <p:nvPr/>
        </p:nvGrpSpPr>
        <p:grpSpPr>
          <a:xfrm>
            <a:off x="7" y="4229159"/>
            <a:ext cx="9144229" cy="914422"/>
            <a:chOff x="247650" y="3007783"/>
            <a:chExt cx="7772400" cy="1134378"/>
          </a:xfrm>
        </p:grpSpPr>
        <p:sp>
          <p:nvSpPr>
            <p:cNvPr id="288" name="Google Shape;288;p35"/>
            <p:cNvSpPr/>
            <p:nvPr/>
          </p:nvSpPr>
          <p:spPr>
            <a:xfrm>
              <a:off x="5843454" y="3007783"/>
              <a:ext cx="2176595" cy="1134378"/>
            </a:xfrm>
            <a:custGeom>
              <a:avLst/>
              <a:gdLst/>
              <a:ahLst/>
              <a:cxnLst/>
              <a:rect l="l" t="t" r="r" b="b"/>
              <a:pathLst>
                <a:path w="2176595" h="1134378" extrusionOk="0">
                  <a:moveTo>
                    <a:pt x="2171469" y="0"/>
                  </a:moveTo>
                  <a:lnTo>
                    <a:pt x="0" y="317357"/>
                  </a:lnTo>
                  <a:lnTo>
                    <a:pt x="922756" y="373294"/>
                  </a:lnTo>
                  <a:lnTo>
                    <a:pt x="1453439" y="926903"/>
                  </a:lnTo>
                  <a:lnTo>
                    <a:pt x="2176596" y="1134379"/>
                  </a:lnTo>
                  <a:lnTo>
                    <a:pt x="2171469" y="0"/>
                  </a:lnTo>
                  <a:close/>
                </a:path>
              </a:pathLst>
            </a:custGeom>
            <a:gradFill>
              <a:gsLst>
                <a:gs pos="0">
                  <a:srgbClr val="92FCFD"/>
                </a:gs>
                <a:gs pos="24000">
                  <a:srgbClr val="92FCFD"/>
                </a:gs>
                <a:gs pos="52999">
                  <a:srgbClr val="77D1F0"/>
                </a:gs>
                <a:gs pos="100000">
                  <a:srgbClr val="C483E9"/>
                </a:gs>
              </a:gsLst>
              <a:lin ang="570012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3701132" y="3325139"/>
              <a:ext cx="3595760" cy="609546"/>
            </a:xfrm>
            <a:custGeom>
              <a:avLst/>
              <a:gdLst/>
              <a:ahLst/>
              <a:cxnLst/>
              <a:rect l="l" t="t" r="r" b="b"/>
              <a:pathLst>
                <a:path w="3595760" h="609546" extrusionOk="0">
                  <a:moveTo>
                    <a:pt x="3595761" y="609547"/>
                  </a:moveTo>
                  <a:lnTo>
                    <a:pt x="3065078" y="55938"/>
                  </a:lnTo>
                  <a:lnTo>
                    <a:pt x="2142322" y="0"/>
                  </a:lnTo>
                  <a:lnTo>
                    <a:pt x="0" y="317949"/>
                  </a:lnTo>
                  <a:lnTo>
                    <a:pt x="3595761" y="609547"/>
                  </a:lnTo>
                  <a:close/>
                </a:path>
              </a:pathLst>
            </a:custGeom>
            <a:gradFill>
              <a:gsLst>
                <a:gs pos="0">
                  <a:srgbClr val="92FCFD"/>
                </a:gs>
                <a:gs pos="84000">
                  <a:srgbClr val="FFFFFF"/>
                </a:gs>
                <a:gs pos="100000">
                  <a:srgbClr val="FFFFFF"/>
                </a:gs>
              </a:gsLst>
              <a:lin ang="1800004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247650" y="3062858"/>
              <a:ext cx="5595804" cy="580230"/>
            </a:xfrm>
            <a:custGeom>
              <a:avLst/>
              <a:gdLst/>
              <a:ahLst/>
              <a:cxnLst/>
              <a:rect l="l" t="t" r="r" b="b"/>
              <a:pathLst>
                <a:path w="5595804" h="580230" extrusionOk="0">
                  <a:moveTo>
                    <a:pt x="0" y="0"/>
                  </a:moveTo>
                  <a:lnTo>
                    <a:pt x="0" y="300166"/>
                  </a:lnTo>
                  <a:lnTo>
                    <a:pt x="3453483" y="580231"/>
                  </a:lnTo>
                  <a:lnTo>
                    <a:pt x="5595804" y="2622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92FCFD"/>
                </a:gs>
                <a:gs pos="10000">
                  <a:srgbClr val="92FCFD"/>
                </a:gs>
                <a:gs pos="86000">
                  <a:srgbClr val="F6C8FB"/>
                </a:gs>
                <a:gs pos="100000">
                  <a:srgbClr val="F6C8FB"/>
                </a:gs>
              </a:gsLst>
              <a:lin ang="1100044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247650" y="3643088"/>
              <a:ext cx="7772400" cy="499072"/>
            </a:xfrm>
            <a:custGeom>
              <a:avLst/>
              <a:gdLst/>
              <a:ahLst/>
              <a:cxnLst/>
              <a:rect l="l" t="t" r="r" b="b"/>
              <a:pathLst>
                <a:path w="7772400" h="499072" extrusionOk="0">
                  <a:moveTo>
                    <a:pt x="7049243" y="291597"/>
                  </a:moveTo>
                  <a:lnTo>
                    <a:pt x="3453483" y="0"/>
                  </a:lnTo>
                  <a:lnTo>
                    <a:pt x="0" y="498965"/>
                  </a:lnTo>
                  <a:lnTo>
                    <a:pt x="0" y="498749"/>
                  </a:lnTo>
                  <a:lnTo>
                    <a:pt x="7772400" y="499073"/>
                  </a:lnTo>
                  <a:lnTo>
                    <a:pt x="7049243" y="291597"/>
                  </a:lnTo>
                  <a:close/>
                </a:path>
              </a:pathLst>
            </a:custGeom>
            <a:gradFill>
              <a:gsLst>
                <a:gs pos="0">
                  <a:srgbClr val="92FCFD"/>
                </a:gs>
                <a:gs pos="17000">
                  <a:srgbClr val="92FCFD"/>
                </a:gs>
                <a:gs pos="76000">
                  <a:srgbClr val="FFFFFF"/>
                </a:gs>
                <a:gs pos="100000">
                  <a:srgbClr val="FFFFFF"/>
                </a:gs>
              </a:gsLst>
              <a:lin ang="900002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247650" y="3363023"/>
              <a:ext cx="3453482" cy="779029"/>
            </a:xfrm>
            <a:custGeom>
              <a:avLst/>
              <a:gdLst/>
              <a:ahLst/>
              <a:cxnLst/>
              <a:rect l="l" t="t" r="r" b="b"/>
              <a:pathLst>
                <a:path w="3453482" h="779029" extrusionOk="0">
                  <a:moveTo>
                    <a:pt x="0" y="779030"/>
                  </a:moveTo>
                  <a:lnTo>
                    <a:pt x="3453483" y="280065"/>
                  </a:lnTo>
                  <a:lnTo>
                    <a:pt x="0" y="0"/>
                  </a:lnTo>
                  <a:lnTo>
                    <a:pt x="0" y="779030"/>
                  </a:lnTo>
                  <a:close/>
                </a:path>
              </a:pathLst>
            </a:custGeom>
            <a:gradFill>
              <a:gsLst>
                <a:gs pos="0">
                  <a:srgbClr val="92FCFD"/>
                </a:gs>
                <a:gs pos="58999">
                  <a:srgbClr val="FFFFFF"/>
                </a:gs>
                <a:gs pos="100000">
                  <a:srgbClr val="FFFFFF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93" name="Google Shape;293;p35"/>
          <p:cNvSpPr txBox="1">
            <a:spLocks noGrp="1"/>
          </p:cNvSpPr>
          <p:nvPr>
            <p:ph type="body" idx="1"/>
          </p:nvPr>
        </p:nvSpPr>
        <p:spPr>
          <a:xfrm>
            <a:off x="457200" y="1370012"/>
            <a:ext cx="8229600" cy="3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457200" y="232899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5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929292"/>
                </a:solidFill>
                <a:latin typeface="Lato"/>
                <a:ea typeface="Lato"/>
                <a:cs typeface="Lato"/>
                <a:sym typeface="Lato"/>
              </a:rPr>
              <a:t>© 2023 Snowflake Inc. All Rights Reserved</a:t>
            </a:r>
            <a:endParaRPr sz="600" b="0" i="0" u="none" strike="noStrike" cap="none">
              <a:solidFill>
                <a:srgbClr val="92929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title"/>
          </p:nvPr>
        </p:nvSpPr>
        <p:spPr>
          <a:xfrm>
            <a:off x="335250" y="111764"/>
            <a:ext cx="84735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 b="1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6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6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6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Layout 1">
  <p:cSld name="Split Layout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6024563" y="257175"/>
            <a:ext cx="1488103" cy="159186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4574381" y="2416970"/>
            <a:ext cx="3186406" cy="2726531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7184151" y="634350"/>
            <a:ext cx="1959849" cy="2806348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6491288" y="2753536"/>
            <a:ext cx="1576390" cy="1686306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7"/>
          <p:cNvSpPr txBox="1">
            <a:spLocks noGrp="1"/>
          </p:cNvSpPr>
          <p:nvPr>
            <p:ph type="body" idx="1"/>
          </p:nvPr>
        </p:nvSpPr>
        <p:spPr>
          <a:xfrm>
            <a:off x="365750" y="634350"/>
            <a:ext cx="38274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marL="914400" lvl="1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2pPr>
            <a:lvl3pPr marL="1371600" lvl="2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3pPr>
            <a:lvl4pPr marL="1828800" lvl="3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4pPr>
            <a:lvl5pPr marL="2286000" lvl="4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5pPr>
            <a:lvl6pPr marL="2743200" lvl="5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6pPr>
            <a:lvl7pPr marL="3200400" lvl="6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7pPr>
            <a:lvl8pPr marL="3657600" lvl="7" indent="-34290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8pPr>
            <a:lvl9pPr marL="4114800" lvl="8" indent="-342900" algn="l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800"/>
              <a:buChar char="•"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37"/>
          <p:cNvSpPr txBox="1">
            <a:spLocks noGrp="1"/>
          </p:cNvSpPr>
          <p:nvPr>
            <p:ph type="title"/>
          </p:nvPr>
        </p:nvSpPr>
        <p:spPr>
          <a:xfrm>
            <a:off x="365755" y="228600"/>
            <a:ext cx="397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7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37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7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2022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37"/>
          <p:cNvPicPr preferRelativeResize="0"/>
          <p:nvPr/>
        </p:nvPicPr>
        <p:blipFill rotWithShape="1">
          <a:blip r:embed="rId2">
            <a:alphaModFix/>
          </a:blip>
          <a:srcRect l="13584" b="9584"/>
          <a:stretch/>
        </p:blipFill>
        <p:spPr>
          <a:xfrm>
            <a:off x="4572000" y="3214250"/>
            <a:ext cx="1693648" cy="192925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7"/>
          <p:cNvSpPr/>
          <p:nvPr/>
        </p:nvSpPr>
        <p:spPr>
          <a:xfrm>
            <a:off x="8067676" y="228601"/>
            <a:ext cx="1077917" cy="1543491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>
              <a:alpha val="117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7"/>
          <p:cNvSpPr txBox="1">
            <a:spLocks noGrp="1"/>
          </p:cNvSpPr>
          <p:nvPr>
            <p:ph type="body" idx="2"/>
          </p:nvPr>
        </p:nvSpPr>
        <p:spPr>
          <a:xfrm>
            <a:off x="4937760" y="1280150"/>
            <a:ext cx="3566400" cy="3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 i="0" u="none" strike="noStrike" cap="none">
                <a:solidFill>
                  <a:schemeClr val="lt1"/>
                </a:solidFill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 i="0" u="none" strike="noStrike" cap="none">
                <a:solidFill>
                  <a:schemeClr val="lt1"/>
                </a:solidFill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F Blue">
  <p:cSld name="Quote - SF Blue">
    <p:bg>
      <p:bgPr>
        <a:solidFill>
          <a:schemeClr val="accen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>
            <a:spLocks noGrp="1"/>
          </p:cNvSpPr>
          <p:nvPr>
            <p:ph type="body" idx="1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p38"/>
          <p:cNvSpPr/>
          <p:nvPr/>
        </p:nvSpPr>
        <p:spPr>
          <a:xfrm>
            <a:off x="345195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" name="Google Shape;321;p38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322" name="Google Shape;322;p38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" name="Google Shape;323;p38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" name="Google Shape;324;p38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" name="Google Shape;325;p38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1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6" name="Google Shape;326;p38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chemeClr val="lt1"/>
                </a:solidFill>
              </a:rPr>
              <a:t>1</a:t>
            </a: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w/ Dotted Arrows 2">
  <p:cSld name="Multi-use layout_1_1_1_2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9"/>
          <p:cNvPicPr preferRelativeResize="0"/>
          <p:nvPr/>
        </p:nvPicPr>
        <p:blipFill rotWithShape="1">
          <a:blip r:embed="rId2">
            <a:alphaModFix/>
          </a:blip>
          <a:srcRect l="22839"/>
          <a:stretch/>
        </p:blipFill>
        <p:spPr>
          <a:xfrm flipH="1">
            <a:off x="7782375" y="2935675"/>
            <a:ext cx="1368150" cy="193122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9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39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367897" y="228600"/>
            <a:ext cx="8344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39"/>
          <p:cNvSpPr txBox="1">
            <a:spLocks noGrp="1"/>
          </p:cNvSpPr>
          <p:nvPr>
            <p:ph type="subTitle" idx="1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39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9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9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600">
                <a:solidFill>
                  <a:srgbClr val="929292"/>
                </a:solidFill>
              </a:rPr>
              <a:t>1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0"/>
          <p:cNvSpPr txBox="1">
            <a:spLocks noGrp="1"/>
          </p:cNvSpPr>
          <p:nvPr>
            <p:ph type="sldNum" idx="12"/>
          </p:nvPr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40"/>
          <p:cNvSpPr/>
          <p:nvPr/>
        </p:nvSpPr>
        <p:spPr>
          <a:xfrm>
            <a:off x="345195" y="4878329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w/ Dotted Lines 02">
  <p:cSld name="Multi-use layout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"/>
          <p:cNvGrpSpPr/>
          <p:nvPr/>
        </p:nvGrpSpPr>
        <p:grpSpPr>
          <a:xfrm>
            <a:off x="0" y="4370576"/>
            <a:ext cx="9144001" cy="772925"/>
            <a:chOff x="0" y="4370576"/>
            <a:chExt cx="9144001" cy="772925"/>
          </a:xfrm>
        </p:grpSpPr>
        <p:pic>
          <p:nvPicPr>
            <p:cNvPr id="39" name="Google Shape;39;p5"/>
            <p:cNvPicPr preferRelativeResize="0"/>
            <p:nvPr/>
          </p:nvPicPr>
          <p:blipFill rotWithShape="1">
            <a:blip r:embed="rId2">
              <a:alphaModFix amt="29000"/>
            </a:blip>
            <a:srcRect t="140" b="43663"/>
            <a:stretch/>
          </p:blipFill>
          <p:spPr>
            <a:xfrm>
              <a:off x="0" y="4370576"/>
              <a:ext cx="3046476" cy="77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5"/>
            <p:cNvPicPr preferRelativeResize="0"/>
            <p:nvPr/>
          </p:nvPicPr>
          <p:blipFill rotWithShape="1">
            <a:blip r:embed="rId3">
              <a:alphaModFix amt="29000"/>
            </a:blip>
            <a:srcRect t="140" b="43663"/>
            <a:stretch/>
          </p:blipFill>
          <p:spPr>
            <a:xfrm>
              <a:off x="3051050" y="4370576"/>
              <a:ext cx="3046476" cy="77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5"/>
            <p:cNvPicPr preferRelativeResize="0"/>
            <p:nvPr/>
          </p:nvPicPr>
          <p:blipFill rotWithShape="1">
            <a:blip r:embed="rId4">
              <a:alphaModFix amt="29000"/>
            </a:blip>
            <a:srcRect t="140" b="43663"/>
            <a:stretch/>
          </p:blipFill>
          <p:spPr>
            <a:xfrm>
              <a:off x="6097525" y="4370576"/>
              <a:ext cx="3046476" cy="772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367897" y="228600"/>
            <a:ext cx="8344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1">
  <p:cSld name="Multi-use layout_3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>
            <a:spLocks noGrp="1"/>
          </p:cNvSpPr>
          <p:nvPr>
            <p:ph type="body" idx="1"/>
          </p:nvPr>
        </p:nvSpPr>
        <p:spPr>
          <a:xfrm>
            <a:off x="345196" y="228600"/>
            <a:ext cx="84537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 i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41"/>
          <p:cNvSpPr txBox="1">
            <a:spLocks noGrp="1"/>
          </p:cNvSpPr>
          <p:nvPr>
            <p:ph type="body" idx="2"/>
          </p:nvPr>
        </p:nvSpPr>
        <p:spPr>
          <a:xfrm>
            <a:off x="345196" y="592574"/>
            <a:ext cx="84537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41"/>
          <p:cNvSpPr/>
          <p:nvPr/>
        </p:nvSpPr>
        <p:spPr>
          <a:xfrm>
            <a:off x="557784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2022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1"/>
          <p:cNvSpPr txBox="1">
            <a:spLocks noGrp="1"/>
          </p:cNvSpPr>
          <p:nvPr>
            <p:ph type="sldNum" idx="12"/>
          </p:nvPr>
        </p:nvSpPr>
        <p:spPr>
          <a:xfrm>
            <a:off x="8325201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41"/>
          <p:cNvSpPr/>
          <p:nvPr/>
        </p:nvSpPr>
        <p:spPr>
          <a:xfrm>
            <a:off x="345195" y="4878329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genda">
  <p:cSld name="1_Agenda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>
            <a:spLocks noGrp="1"/>
          </p:cNvSpPr>
          <p:nvPr>
            <p:ph type="body" idx="1"/>
          </p:nvPr>
        </p:nvSpPr>
        <p:spPr>
          <a:xfrm>
            <a:off x="288036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 i="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" name="Google Shape;348;p42"/>
          <p:cNvSpPr txBox="1">
            <a:spLocks noGrp="1"/>
          </p:cNvSpPr>
          <p:nvPr>
            <p:ph type="sldNum" idx="12"/>
          </p:nvPr>
        </p:nvSpPr>
        <p:spPr>
          <a:xfrm>
            <a:off x="8657902" y="4755220"/>
            <a:ext cx="25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42"/>
          <p:cNvSpPr/>
          <p:nvPr/>
        </p:nvSpPr>
        <p:spPr>
          <a:xfrm>
            <a:off x="345196" y="4876043"/>
            <a:ext cx="143191" cy="130301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2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</a:t>
            </a:r>
            <a:r>
              <a:rPr lang="en" sz="600">
                <a:solidFill>
                  <a:srgbClr val="929292"/>
                </a:solidFill>
              </a:rPr>
              <a:t>22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2"/>
          <p:cNvSpPr/>
          <p:nvPr/>
        </p:nvSpPr>
        <p:spPr>
          <a:xfrm>
            <a:off x="345195" y="4878329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1">
  <p:cSld name="Agenda_2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/>
          <p:nvPr/>
        </p:nvSpPr>
        <p:spPr>
          <a:xfrm>
            <a:off x="5636772" y="1691680"/>
            <a:ext cx="3507229" cy="3451820"/>
          </a:xfrm>
          <a:custGeom>
            <a:avLst/>
            <a:gdLst/>
            <a:ahLst/>
            <a:cxnLst/>
            <a:rect l="l" t="t" r="r" b="b"/>
            <a:pathLst>
              <a:path w="4676305" h="4602426" extrusionOk="0">
                <a:moveTo>
                  <a:pt x="4676305" y="0"/>
                </a:moveTo>
                <a:lnTo>
                  <a:pt x="4676305" y="2656059"/>
                </a:lnTo>
                <a:lnTo>
                  <a:pt x="4491197" y="2763226"/>
                </a:lnTo>
                <a:cubicBezTo>
                  <a:pt x="4219399" y="2920582"/>
                  <a:pt x="3884879" y="3114251"/>
                  <a:pt x="3473161" y="3352612"/>
                </a:cubicBezTo>
                <a:cubicBezTo>
                  <a:pt x="3473161" y="3352612"/>
                  <a:pt x="3473161" y="3352612"/>
                  <a:pt x="4650953" y="4032052"/>
                </a:cubicBezTo>
                <a:lnTo>
                  <a:pt x="4676305" y="4046677"/>
                </a:lnTo>
                <a:lnTo>
                  <a:pt x="4676305" y="4602426"/>
                </a:lnTo>
                <a:lnTo>
                  <a:pt x="1010917" y="4602426"/>
                </a:lnTo>
                <a:lnTo>
                  <a:pt x="937870" y="4560178"/>
                </a:lnTo>
                <a:cubicBezTo>
                  <a:pt x="822646" y="4493535"/>
                  <a:pt x="703705" y="4424742"/>
                  <a:pt x="580927" y="4353730"/>
                </a:cubicBezTo>
                <a:cubicBezTo>
                  <a:pt x="317790" y="4201633"/>
                  <a:pt x="136317" y="3961001"/>
                  <a:pt x="54654" y="3693129"/>
                </a:cubicBezTo>
                <a:cubicBezTo>
                  <a:pt x="13822" y="3568273"/>
                  <a:pt x="-2057" y="3441146"/>
                  <a:pt x="212" y="3316290"/>
                </a:cubicBezTo>
                <a:cubicBezTo>
                  <a:pt x="4749" y="3225486"/>
                  <a:pt x="18359" y="3132412"/>
                  <a:pt x="43312" y="3041607"/>
                </a:cubicBezTo>
                <a:cubicBezTo>
                  <a:pt x="120438" y="2760114"/>
                  <a:pt x="306448" y="2505861"/>
                  <a:pt x="580927" y="2346954"/>
                </a:cubicBezTo>
                <a:cubicBezTo>
                  <a:pt x="580927" y="2346954"/>
                  <a:pt x="580927" y="2346954"/>
                  <a:pt x="4509827" y="76845"/>
                </a:cubicBezTo>
                <a:cubicBezTo>
                  <a:pt x="4555762" y="50739"/>
                  <a:pt x="4602690" y="28037"/>
                  <a:pt x="4650292" y="8671"/>
                </a:cubicBezTo>
                <a:close/>
              </a:path>
            </a:pathLst>
          </a:custGeom>
          <a:solidFill>
            <a:srgbClr val="F2F5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3"/>
          <p:cNvSpPr/>
          <p:nvPr/>
        </p:nvSpPr>
        <p:spPr>
          <a:xfrm flipH="1">
            <a:off x="0" y="68580"/>
            <a:ext cx="3148378" cy="4651534"/>
          </a:xfrm>
          <a:custGeom>
            <a:avLst/>
            <a:gdLst/>
            <a:ahLst/>
            <a:cxnLst/>
            <a:rect l="l" t="t" r="r" b="b"/>
            <a:pathLst>
              <a:path w="1373" h="2026" extrusionOk="0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>
              <a:alpha val="471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3"/>
          <p:cNvSpPr/>
          <p:nvPr/>
        </p:nvSpPr>
        <p:spPr>
          <a:xfrm>
            <a:off x="6824193" y="1"/>
            <a:ext cx="2319807" cy="2285290"/>
          </a:xfrm>
          <a:custGeom>
            <a:avLst/>
            <a:gdLst/>
            <a:ahLst/>
            <a:cxnLst/>
            <a:rect l="l" t="t" r="r" b="b"/>
            <a:pathLst>
              <a:path w="3093076" h="3047053" extrusionOk="0">
                <a:moveTo>
                  <a:pt x="83819" y="0"/>
                </a:moveTo>
                <a:lnTo>
                  <a:pt x="2605289" y="0"/>
                </a:lnTo>
                <a:lnTo>
                  <a:pt x="2740383" y="79060"/>
                </a:lnTo>
                <a:cubicBezTo>
                  <a:pt x="2799635" y="113735"/>
                  <a:pt x="2860929" y="149606"/>
                  <a:pt x="2924337" y="186713"/>
                </a:cubicBezTo>
                <a:lnTo>
                  <a:pt x="3093076" y="285463"/>
                </a:lnTo>
                <a:lnTo>
                  <a:pt x="3093076" y="1745768"/>
                </a:lnTo>
                <a:lnTo>
                  <a:pt x="3042135" y="1775580"/>
                </a:lnTo>
                <a:cubicBezTo>
                  <a:pt x="2753558" y="1944461"/>
                  <a:pt x="2176404" y="2282223"/>
                  <a:pt x="1022097" y="2957747"/>
                </a:cubicBezTo>
                <a:cubicBezTo>
                  <a:pt x="701031" y="3141981"/>
                  <a:pt x="272943" y="3034511"/>
                  <a:pt x="89477" y="2696749"/>
                </a:cubicBezTo>
                <a:cubicBezTo>
                  <a:pt x="-93989" y="2374340"/>
                  <a:pt x="13033" y="1959814"/>
                  <a:pt x="334099" y="1760227"/>
                </a:cubicBezTo>
                <a:cubicBezTo>
                  <a:pt x="334099" y="1760227"/>
                  <a:pt x="334099" y="1760227"/>
                  <a:pt x="1633651" y="1007939"/>
                </a:cubicBezTo>
                <a:cubicBezTo>
                  <a:pt x="1633651" y="1007939"/>
                  <a:pt x="1633651" y="1007939"/>
                  <a:pt x="334099" y="271004"/>
                </a:cubicBezTo>
                <a:cubicBezTo>
                  <a:pt x="253832" y="221107"/>
                  <a:pt x="186944" y="157777"/>
                  <a:pt x="134627" y="85811"/>
                </a:cubicBezTo>
                <a:close/>
              </a:path>
            </a:pathLst>
          </a:custGeom>
          <a:solidFill>
            <a:schemeClr val="accent1">
              <a:alpha val="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3"/>
          <p:cNvSpPr txBox="1">
            <a:spLocks noGrp="1"/>
          </p:cNvSpPr>
          <p:nvPr>
            <p:ph type="body" idx="1"/>
          </p:nvPr>
        </p:nvSpPr>
        <p:spPr>
          <a:xfrm>
            <a:off x="274320" y="231569"/>
            <a:ext cx="8595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43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2022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3"/>
          <p:cNvSpPr txBox="1">
            <a:spLocks noGrp="1"/>
          </p:cNvSpPr>
          <p:nvPr>
            <p:ph type="sldNum" idx="12"/>
          </p:nvPr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43"/>
          <p:cNvSpPr/>
          <p:nvPr/>
        </p:nvSpPr>
        <p:spPr>
          <a:xfrm>
            <a:off x="345195" y="4878329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100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1000"/>
              </a:spcBef>
              <a:spcAft>
                <a:spcPts val="100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2" name="Google Shape;362;p4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ctr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17500" algn="ctr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ctr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ctr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ctr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ctr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ctr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ctr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_4">
  <p:cSld name="Multi-use layout_4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w/ Dotted Arrows">
  <p:cSld name="Multi-use layout_1_1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l="22839"/>
          <a:stretch/>
        </p:blipFill>
        <p:spPr>
          <a:xfrm flipH="1">
            <a:off x="7782375" y="2935675"/>
            <a:ext cx="1368150" cy="193122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367897" y="228600"/>
            <a:ext cx="8344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1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883200" y="1953900"/>
            <a:ext cx="26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Layout">
  <p:cSld name="One Column Layou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365750" y="1371600"/>
            <a:ext cx="6261300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365750" y="228600"/>
            <a:ext cx="83211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7"/>
          <p:cNvSpPr txBox="1">
            <a:spLocks noGrp="1"/>
          </p:cNvSpPr>
          <p:nvPr>
            <p:ph type="subTitle" idx="2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Layout">
  <p:cSld name="One Column Layout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365750" y="228600"/>
            <a:ext cx="83211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1"/>
          </p:nvPr>
        </p:nvSpPr>
        <p:spPr>
          <a:xfrm>
            <a:off x="365750" y="1371600"/>
            <a:ext cx="41604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2"/>
          </p:nvPr>
        </p:nvSpPr>
        <p:spPr>
          <a:xfrm>
            <a:off x="4617721" y="1371600"/>
            <a:ext cx="41604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3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Layout">
  <p:cSld name="One Column Layout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365750" y="228600"/>
            <a:ext cx="83211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body" idx="1"/>
          </p:nvPr>
        </p:nvSpPr>
        <p:spPr>
          <a:xfrm>
            <a:off x="365750" y="1371600"/>
            <a:ext cx="26976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3169031" y="1371600"/>
            <a:ext cx="26976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body" idx="3"/>
          </p:nvPr>
        </p:nvSpPr>
        <p:spPr>
          <a:xfrm>
            <a:off x="6127925" y="1371600"/>
            <a:ext cx="26976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457195" y="4846320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660651" y="4866916"/>
            <a:ext cx="1681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9"/>
          <p:cNvSpPr txBox="1">
            <a:spLocks noGrp="1"/>
          </p:cNvSpPr>
          <p:nvPr>
            <p:ph type="subTitle" idx="4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1996">
          <p15:clr>
            <a:srgbClr val="FA7B17"/>
          </p15:clr>
        </p15:guide>
        <p15:guide id="2" pos="1906">
          <p15:clr>
            <a:srgbClr val="FA7B17"/>
          </p15:clr>
        </p15:guide>
        <p15:guide id="3" pos="3758">
          <p15:clr>
            <a:srgbClr val="FA7B17"/>
          </p15:clr>
        </p15:guide>
        <p15:guide id="4" pos="386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 Layout">
  <p:cSld name="One Column Layout_1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/>
          <p:nvPr/>
        </p:nvSpPr>
        <p:spPr>
          <a:xfrm>
            <a:off x="457195" y="4846508"/>
            <a:ext cx="135250" cy="128588"/>
          </a:xfrm>
          <a:custGeom>
            <a:avLst/>
            <a:gdLst/>
            <a:ahLst/>
            <a:cxnLst/>
            <a:rect l="l" t="t" r="r" b="b"/>
            <a:pathLst>
              <a:path w="5409981" h="5143500" extrusionOk="0">
                <a:moveTo>
                  <a:pt x="4983153" y="2221521"/>
                </a:moveTo>
                <a:lnTo>
                  <a:pt x="4374172" y="2572015"/>
                </a:lnTo>
                <a:lnTo>
                  <a:pt x="4983153" y="2921450"/>
                </a:lnTo>
                <a:cubicBezTo>
                  <a:pt x="5136954" y="3010067"/>
                  <a:pt x="5189546" y="3205051"/>
                  <a:pt x="5100656" y="3358310"/>
                </a:cubicBezTo>
                <a:cubicBezTo>
                  <a:pt x="5011767" y="3511568"/>
                  <a:pt x="4815574" y="3562963"/>
                  <a:pt x="4662302" y="3474876"/>
                </a:cubicBezTo>
                <a:lnTo>
                  <a:pt x="3571781" y="2848198"/>
                </a:lnTo>
                <a:cubicBezTo>
                  <a:pt x="3499053" y="2805943"/>
                  <a:pt x="3448581" y="2739977"/>
                  <a:pt x="3426193" y="2665798"/>
                </a:cubicBezTo>
                <a:cubicBezTo>
                  <a:pt x="3407864" y="2607519"/>
                  <a:pt x="3406806" y="2545180"/>
                  <a:pt x="3423146" y="2486312"/>
                </a:cubicBezTo>
                <a:cubicBezTo>
                  <a:pt x="3445647" y="2405409"/>
                  <a:pt x="3499023" y="2336577"/>
                  <a:pt x="3571781" y="2294640"/>
                </a:cubicBezTo>
                <a:lnTo>
                  <a:pt x="4662302" y="1668359"/>
                </a:lnTo>
                <a:cubicBezTo>
                  <a:pt x="4815574" y="1580272"/>
                  <a:pt x="5011899" y="1632594"/>
                  <a:pt x="5100656" y="1785456"/>
                </a:cubicBezTo>
                <a:cubicBezTo>
                  <a:pt x="5189414" y="1938317"/>
                  <a:pt x="5136954" y="2133168"/>
                  <a:pt x="4983153" y="2221521"/>
                </a:cubicBezTo>
                <a:close/>
                <a:moveTo>
                  <a:pt x="4406628" y="3920213"/>
                </a:moveTo>
                <a:lnTo>
                  <a:pt x="3316240" y="3294330"/>
                </a:lnTo>
                <a:cubicBezTo>
                  <a:pt x="3260045" y="3261658"/>
                  <a:pt x="3195149" y="3247089"/>
                  <a:pt x="3130380" y="3252605"/>
                </a:cubicBezTo>
                <a:cubicBezTo>
                  <a:pt x="2964126" y="3264526"/>
                  <a:pt x="2833507" y="3402684"/>
                  <a:pt x="2833507" y="3570911"/>
                </a:cubicBezTo>
                <a:lnTo>
                  <a:pt x="2833507" y="4823869"/>
                </a:lnTo>
                <a:cubicBezTo>
                  <a:pt x="2833507" y="5000441"/>
                  <a:pt x="2976578" y="5143500"/>
                  <a:pt x="3154225" y="5143500"/>
                </a:cubicBezTo>
                <a:cubicBezTo>
                  <a:pt x="3331872" y="5143500"/>
                  <a:pt x="3475473" y="5000441"/>
                  <a:pt x="3475473" y="4823869"/>
                </a:cubicBezTo>
                <a:lnTo>
                  <a:pt x="3475473" y="4123013"/>
                </a:lnTo>
                <a:lnTo>
                  <a:pt x="4086043" y="4473772"/>
                </a:lnTo>
                <a:cubicBezTo>
                  <a:pt x="4239447" y="4562389"/>
                  <a:pt x="4435640" y="4509934"/>
                  <a:pt x="4524132" y="4357471"/>
                </a:cubicBezTo>
                <a:cubicBezTo>
                  <a:pt x="4612625" y="4205007"/>
                  <a:pt x="4560298" y="4008566"/>
                  <a:pt x="4406628" y="3920213"/>
                </a:cubicBezTo>
                <a:close/>
                <a:moveTo>
                  <a:pt x="3148529" y="2694410"/>
                </a:moveTo>
                <a:lnTo>
                  <a:pt x="2695205" y="3144913"/>
                </a:lnTo>
                <a:cubicBezTo>
                  <a:pt x="2682222" y="3158159"/>
                  <a:pt x="2657185" y="3169021"/>
                  <a:pt x="2638374" y="3169021"/>
                </a:cubicBezTo>
                <a:lnTo>
                  <a:pt x="2504973" y="3169021"/>
                </a:lnTo>
                <a:cubicBezTo>
                  <a:pt x="2486692" y="3169021"/>
                  <a:pt x="2461257" y="3158159"/>
                  <a:pt x="2448142" y="3144913"/>
                </a:cubicBezTo>
                <a:lnTo>
                  <a:pt x="1995083" y="2694410"/>
                </a:lnTo>
                <a:cubicBezTo>
                  <a:pt x="1982100" y="2681694"/>
                  <a:pt x="1971635" y="2656261"/>
                  <a:pt x="1971635" y="2638246"/>
                </a:cubicBezTo>
                <a:lnTo>
                  <a:pt x="1971635" y="2505387"/>
                </a:lnTo>
                <a:cubicBezTo>
                  <a:pt x="1971635" y="2486974"/>
                  <a:pt x="1982100" y="2461409"/>
                  <a:pt x="1995083" y="2448560"/>
                </a:cubicBezTo>
                <a:lnTo>
                  <a:pt x="2448142" y="1998057"/>
                </a:lnTo>
                <a:cubicBezTo>
                  <a:pt x="2461257" y="1984811"/>
                  <a:pt x="2486692" y="1974346"/>
                  <a:pt x="2504973" y="1974346"/>
                </a:cubicBezTo>
                <a:lnTo>
                  <a:pt x="2638374" y="1974346"/>
                </a:lnTo>
                <a:cubicBezTo>
                  <a:pt x="2656787" y="1974346"/>
                  <a:pt x="2682222" y="1984811"/>
                  <a:pt x="2695205" y="1998057"/>
                </a:cubicBezTo>
                <a:lnTo>
                  <a:pt x="3148529" y="2448560"/>
                </a:lnTo>
                <a:cubicBezTo>
                  <a:pt x="3161379" y="2461409"/>
                  <a:pt x="3171844" y="2486974"/>
                  <a:pt x="3171844" y="2505387"/>
                </a:cubicBezTo>
                <a:lnTo>
                  <a:pt x="3171844" y="2638246"/>
                </a:lnTo>
                <a:cubicBezTo>
                  <a:pt x="3171844" y="2656261"/>
                  <a:pt x="3161379" y="2681694"/>
                  <a:pt x="3148529" y="2694410"/>
                </a:cubicBezTo>
                <a:close/>
                <a:moveTo>
                  <a:pt x="2786214" y="2569366"/>
                </a:moveTo>
                <a:cubicBezTo>
                  <a:pt x="2786214" y="2551086"/>
                  <a:pt x="2775086" y="2525786"/>
                  <a:pt x="2762236" y="2512275"/>
                </a:cubicBezTo>
                <a:lnTo>
                  <a:pt x="2630955" y="2382329"/>
                </a:lnTo>
                <a:cubicBezTo>
                  <a:pt x="2617973" y="2369481"/>
                  <a:pt x="2592538" y="2358751"/>
                  <a:pt x="2574257" y="2358751"/>
                </a:cubicBezTo>
                <a:lnTo>
                  <a:pt x="2569090" y="2358751"/>
                </a:lnTo>
                <a:cubicBezTo>
                  <a:pt x="2550809" y="2358751"/>
                  <a:pt x="2525374" y="2369481"/>
                  <a:pt x="2512656" y="2382329"/>
                </a:cubicBezTo>
                <a:lnTo>
                  <a:pt x="2381375" y="2512275"/>
                </a:lnTo>
                <a:cubicBezTo>
                  <a:pt x="2368260" y="2525786"/>
                  <a:pt x="2358192" y="2551086"/>
                  <a:pt x="2358192" y="2569366"/>
                </a:cubicBezTo>
                <a:lnTo>
                  <a:pt x="2358192" y="2574399"/>
                </a:lnTo>
                <a:cubicBezTo>
                  <a:pt x="2358192" y="2592414"/>
                  <a:pt x="2368260" y="2617582"/>
                  <a:pt x="2381375" y="2630696"/>
                </a:cubicBezTo>
                <a:lnTo>
                  <a:pt x="2512656" y="2761038"/>
                </a:lnTo>
                <a:cubicBezTo>
                  <a:pt x="2525506" y="2773887"/>
                  <a:pt x="2550809" y="2784617"/>
                  <a:pt x="2569090" y="2784617"/>
                </a:cubicBezTo>
                <a:lnTo>
                  <a:pt x="2574257" y="2784617"/>
                </a:lnTo>
                <a:cubicBezTo>
                  <a:pt x="2592538" y="2784617"/>
                  <a:pt x="2617973" y="2773887"/>
                  <a:pt x="2630955" y="2761038"/>
                </a:cubicBezTo>
                <a:lnTo>
                  <a:pt x="2762236" y="2630696"/>
                </a:lnTo>
                <a:cubicBezTo>
                  <a:pt x="2775086" y="2617582"/>
                  <a:pt x="2786214" y="2592414"/>
                  <a:pt x="2786214" y="2574399"/>
                </a:cubicBezTo>
                <a:close/>
                <a:moveTo>
                  <a:pt x="736718" y="1222757"/>
                </a:moveTo>
                <a:lnTo>
                  <a:pt x="1827239" y="1849170"/>
                </a:lnTo>
                <a:cubicBezTo>
                  <a:pt x="1883672" y="1881603"/>
                  <a:pt x="1948619" y="1896152"/>
                  <a:pt x="2013497" y="1890895"/>
                </a:cubicBezTo>
                <a:cubicBezTo>
                  <a:pt x="2179486" y="1878709"/>
                  <a:pt x="2310502" y="1740286"/>
                  <a:pt x="2310502" y="1572324"/>
                </a:cubicBezTo>
                <a:lnTo>
                  <a:pt x="2310502" y="319233"/>
                </a:lnTo>
                <a:cubicBezTo>
                  <a:pt x="2310502" y="143059"/>
                  <a:pt x="2166503" y="0"/>
                  <a:pt x="1989651" y="0"/>
                </a:cubicBezTo>
                <a:cubicBezTo>
                  <a:pt x="1812799" y="0"/>
                  <a:pt x="1668536" y="143059"/>
                  <a:pt x="1668536" y="319233"/>
                </a:cubicBezTo>
                <a:lnTo>
                  <a:pt x="1668536" y="1020355"/>
                </a:lnTo>
                <a:lnTo>
                  <a:pt x="1057436" y="669198"/>
                </a:lnTo>
                <a:cubicBezTo>
                  <a:pt x="904297" y="580978"/>
                  <a:pt x="708369" y="633301"/>
                  <a:pt x="619347" y="785897"/>
                </a:cubicBezTo>
                <a:cubicBezTo>
                  <a:pt x="530985" y="938468"/>
                  <a:pt x="583048" y="1133777"/>
                  <a:pt x="735632" y="1222131"/>
                </a:cubicBezTo>
                <a:cubicBezTo>
                  <a:pt x="735994" y="1222340"/>
                  <a:pt x="736356" y="1222549"/>
                  <a:pt x="736718" y="1222757"/>
                </a:cubicBezTo>
                <a:close/>
                <a:moveTo>
                  <a:pt x="3130380" y="1890895"/>
                </a:moveTo>
                <a:cubicBezTo>
                  <a:pt x="3195131" y="1896154"/>
                  <a:pt x="3259952" y="1881602"/>
                  <a:pt x="3316240" y="1849170"/>
                </a:cubicBezTo>
                <a:lnTo>
                  <a:pt x="4406628" y="1222757"/>
                </a:lnTo>
                <a:cubicBezTo>
                  <a:pt x="4559590" y="1135057"/>
                  <a:pt x="4612489" y="939974"/>
                  <a:pt x="4524782" y="787025"/>
                </a:cubicBezTo>
                <a:cubicBezTo>
                  <a:pt x="4524567" y="786649"/>
                  <a:pt x="4524350" y="786273"/>
                  <a:pt x="4524132" y="785897"/>
                </a:cubicBezTo>
                <a:cubicBezTo>
                  <a:pt x="4435640" y="633301"/>
                  <a:pt x="4239447" y="580978"/>
                  <a:pt x="4086043" y="669198"/>
                </a:cubicBezTo>
                <a:lnTo>
                  <a:pt x="3475473" y="1020355"/>
                </a:lnTo>
                <a:lnTo>
                  <a:pt x="3475473" y="319233"/>
                </a:lnTo>
                <a:cubicBezTo>
                  <a:pt x="3475473" y="143059"/>
                  <a:pt x="3331872" y="0"/>
                  <a:pt x="3154225" y="0"/>
                </a:cubicBezTo>
                <a:cubicBezTo>
                  <a:pt x="2976578" y="0"/>
                  <a:pt x="2833507" y="143059"/>
                  <a:pt x="2833507" y="319233"/>
                </a:cubicBezTo>
                <a:lnTo>
                  <a:pt x="2833507" y="1572324"/>
                </a:lnTo>
                <a:cubicBezTo>
                  <a:pt x="2833507" y="1740286"/>
                  <a:pt x="2964126" y="1878709"/>
                  <a:pt x="3130380" y="1890895"/>
                </a:cubicBezTo>
                <a:close/>
                <a:moveTo>
                  <a:pt x="2013497" y="3252605"/>
                </a:moveTo>
                <a:cubicBezTo>
                  <a:pt x="1948600" y="3247084"/>
                  <a:pt x="1883576" y="3261651"/>
                  <a:pt x="1827239" y="3294330"/>
                </a:cubicBezTo>
                <a:lnTo>
                  <a:pt x="736718" y="3920213"/>
                </a:lnTo>
                <a:cubicBezTo>
                  <a:pt x="583314" y="4008566"/>
                  <a:pt x="530854" y="4204477"/>
                  <a:pt x="619347" y="4357471"/>
                </a:cubicBezTo>
                <a:cubicBezTo>
                  <a:pt x="707839" y="4510464"/>
                  <a:pt x="904297" y="4562389"/>
                  <a:pt x="1057436" y="4473772"/>
                </a:cubicBezTo>
                <a:lnTo>
                  <a:pt x="1668536" y="4123013"/>
                </a:lnTo>
                <a:lnTo>
                  <a:pt x="1668536" y="4823869"/>
                </a:lnTo>
                <a:cubicBezTo>
                  <a:pt x="1668536" y="5000441"/>
                  <a:pt x="1812137" y="5143500"/>
                  <a:pt x="1989651" y="5143500"/>
                </a:cubicBezTo>
                <a:cubicBezTo>
                  <a:pt x="2167166" y="5143500"/>
                  <a:pt x="2310502" y="5000441"/>
                  <a:pt x="2310502" y="4823869"/>
                </a:cubicBezTo>
                <a:lnTo>
                  <a:pt x="2310502" y="3570911"/>
                </a:lnTo>
                <a:cubicBezTo>
                  <a:pt x="2310502" y="3402684"/>
                  <a:pt x="2179486" y="3264526"/>
                  <a:pt x="2013497" y="3252605"/>
                </a:cubicBezTo>
                <a:close/>
                <a:moveTo>
                  <a:pt x="1717816" y="2665798"/>
                </a:moveTo>
                <a:cubicBezTo>
                  <a:pt x="1728394" y="2632182"/>
                  <a:pt x="1733318" y="2597044"/>
                  <a:pt x="1732388" y="2561815"/>
                </a:cubicBezTo>
                <a:cubicBezTo>
                  <a:pt x="1731063" y="2536648"/>
                  <a:pt x="1727884" y="2511480"/>
                  <a:pt x="1720730" y="2486312"/>
                </a:cubicBezTo>
                <a:cubicBezTo>
                  <a:pt x="1699137" y="2408292"/>
                  <a:pt x="1648002" y="2338617"/>
                  <a:pt x="1571300" y="2294640"/>
                </a:cubicBezTo>
                <a:lnTo>
                  <a:pt x="481574" y="1668359"/>
                </a:lnTo>
                <a:cubicBezTo>
                  <a:pt x="327773" y="1580272"/>
                  <a:pt x="131580" y="1632594"/>
                  <a:pt x="43352" y="1785456"/>
                </a:cubicBezTo>
                <a:cubicBezTo>
                  <a:pt x="-44875" y="1938317"/>
                  <a:pt x="6790" y="2133168"/>
                  <a:pt x="160591" y="2221521"/>
                </a:cubicBezTo>
                <a:lnTo>
                  <a:pt x="769571" y="2572015"/>
                </a:lnTo>
                <a:lnTo>
                  <a:pt x="160591" y="2921450"/>
                </a:lnTo>
                <a:cubicBezTo>
                  <a:pt x="6790" y="3010067"/>
                  <a:pt x="-45670" y="3205051"/>
                  <a:pt x="43352" y="3358310"/>
                </a:cubicBezTo>
                <a:cubicBezTo>
                  <a:pt x="132374" y="3511568"/>
                  <a:pt x="327773" y="3562963"/>
                  <a:pt x="481574" y="3474876"/>
                </a:cubicBezTo>
                <a:lnTo>
                  <a:pt x="1571300" y="2848198"/>
                </a:lnTo>
                <a:cubicBezTo>
                  <a:pt x="1641515" y="2808189"/>
                  <a:pt x="1693892" y="2742984"/>
                  <a:pt x="1717816" y="2665798"/>
                </a:cubicBezTo>
                <a:close/>
                <a:moveTo>
                  <a:pt x="5160799" y="588131"/>
                </a:moveTo>
                <a:lnTo>
                  <a:pt x="5112049" y="588131"/>
                </a:lnTo>
                <a:lnTo>
                  <a:pt x="5112049" y="648137"/>
                </a:lnTo>
                <a:lnTo>
                  <a:pt x="5160799" y="648137"/>
                </a:lnTo>
                <a:cubicBezTo>
                  <a:pt x="5183452" y="648137"/>
                  <a:pt x="5198157" y="637937"/>
                  <a:pt x="5198157" y="618730"/>
                </a:cubicBezTo>
                <a:cubicBezTo>
                  <a:pt x="5198157" y="599523"/>
                  <a:pt x="5184512" y="588131"/>
                  <a:pt x="5160799" y="588131"/>
                </a:cubicBezTo>
                <a:close/>
                <a:moveTo>
                  <a:pt x="5052039" y="532630"/>
                </a:moveTo>
                <a:lnTo>
                  <a:pt x="5161859" y="532630"/>
                </a:lnTo>
                <a:cubicBezTo>
                  <a:pt x="5222002" y="532630"/>
                  <a:pt x="5261612" y="565480"/>
                  <a:pt x="5261612" y="616346"/>
                </a:cubicBezTo>
                <a:cubicBezTo>
                  <a:pt x="5261612" y="648137"/>
                  <a:pt x="5245715" y="671847"/>
                  <a:pt x="5222002" y="686683"/>
                </a:cubicBezTo>
                <a:lnTo>
                  <a:pt x="5265056" y="748940"/>
                </a:lnTo>
                <a:lnTo>
                  <a:pt x="5265056" y="761392"/>
                </a:lnTo>
                <a:lnTo>
                  <a:pt x="5202661" y="761392"/>
                </a:lnTo>
                <a:lnTo>
                  <a:pt x="5160799" y="701386"/>
                </a:lnTo>
                <a:lnTo>
                  <a:pt x="5112049" y="701386"/>
                </a:lnTo>
                <a:lnTo>
                  <a:pt x="5112049" y="761392"/>
                </a:lnTo>
                <a:lnTo>
                  <a:pt x="5052039" y="761392"/>
                </a:lnTo>
                <a:close/>
                <a:moveTo>
                  <a:pt x="5358979" y="651581"/>
                </a:moveTo>
                <a:cubicBezTo>
                  <a:pt x="5358979" y="529186"/>
                  <a:pt x="5277508" y="436330"/>
                  <a:pt x="5152851" y="436330"/>
                </a:cubicBezTo>
                <a:cubicBezTo>
                  <a:pt x="5030445" y="436330"/>
                  <a:pt x="4948842" y="524682"/>
                  <a:pt x="4948842" y="651581"/>
                </a:cubicBezTo>
                <a:cubicBezTo>
                  <a:pt x="4948842" y="772783"/>
                  <a:pt x="5030445" y="866699"/>
                  <a:pt x="5152851" y="866699"/>
                </a:cubicBezTo>
                <a:cubicBezTo>
                  <a:pt x="5277508" y="866699"/>
                  <a:pt x="5358979" y="773843"/>
                  <a:pt x="5358979" y="651581"/>
                </a:cubicBezTo>
                <a:close/>
                <a:moveTo>
                  <a:pt x="5409982" y="651581"/>
                </a:moveTo>
                <a:cubicBezTo>
                  <a:pt x="5409982" y="795434"/>
                  <a:pt x="5313674" y="915445"/>
                  <a:pt x="5152851" y="915445"/>
                </a:cubicBezTo>
                <a:cubicBezTo>
                  <a:pt x="4992028" y="915445"/>
                  <a:pt x="4897972" y="794242"/>
                  <a:pt x="4897972" y="651581"/>
                </a:cubicBezTo>
                <a:cubicBezTo>
                  <a:pt x="4897972" y="508919"/>
                  <a:pt x="4993088" y="387584"/>
                  <a:pt x="5152851" y="387584"/>
                </a:cubicBezTo>
                <a:cubicBezTo>
                  <a:pt x="5312614" y="387584"/>
                  <a:pt x="5409982" y="507594"/>
                  <a:pt x="5409982" y="6515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365750" y="228600"/>
            <a:ext cx="83211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1"/>
          </p:nvPr>
        </p:nvSpPr>
        <p:spPr>
          <a:xfrm>
            <a:off x="365750" y="1371600"/>
            <a:ext cx="19203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body" idx="2"/>
          </p:nvPr>
        </p:nvSpPr>
        <p:spPr>
          <a:xfrm>
            <a:off x="2459408" y="1371600"/>
            <a:ext cx="19203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body" idx="3"/>
          </p:nvPr>
        </p:nvSpPr>
        <p:spPr>
          <a:xfrm>
            <a:off x="4673192" y="1371600"/>
            <a:ext cx="19203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body" idx="4"/>
          </p:nvPr>
        </p:nvSpPr>
        <p:spPr>
          <a:xfrm>
            <a:off x="6887000" y="1371600"/>
            <a:ext cx="1920300" cy="3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93" name="Google Shape;93;p10"/>
          <p:cNvSpPr/>
          <p:nvPr/>
        </p:nvSpPr>
        <p:spPr>
          <a:xfrm>
            <a:off x="660640" y="4867093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" sz="600">
                <a:solidFill>
                  <a:srgbClr val="929292"/>
                </a:solidFill>
              </a:rPr>
              <a:t>2023</a:t>
            </a:r>
            <a:r>
              <a:rPr lang="en" sz="6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5"/>
          </p:nvPr>
        </p:nvSpPr>
        <p:spPr>
          <a:xfrm>
            <a:off x="365760" y="655285"/>
            <a:ext cx="834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800"/>
              <a:buNone/>
              <a:defRPr>
                <a:solidFill>
                  <a:srgbClr val="5B5B5B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5B5B5B"/>
              </a:buClr>
              <a:buSzPts val="1400"/>
              <a:buNone/>
              <a:defRPr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/>
          <p:nvPr/>
        </p:nvSpPr>
        <p:spPr>
          <a:xfrm>
            <a:off x="0" y="343500"/>
            <a:ext cx="1371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1422">
          <p15:clr>
            <a:srgbClr val="FA7B17"/>
          </p15:clr>
        </p15:guide>
        <p15:guide id="2" pos="4211">
          <p15:clr>
            <a:srgbClr val="FA7B17"/>
          </p15:clr>
        </p15:guide>
        <p15:guide id="3" pos="1549">
          <p15:clr>
            <a:srgbClr val="FA7B17"/>
          </p15:clr>
        </p15:guide>
        <p15:guide id="4" pos="2816">
          <p15:clr>
            <a:srgbClr val="FA7B17"/>
          </p15:clr>
        </p15:guide>
        <p15:guide id="5" pos="2944">
          <p15:clr>
            <a:srgbClr val="FA7B17"/>
          </p15:clr>
        </p15:guide>
        <p15:guide id="6" pos="4338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66550" y="228600"/>
            <a:ext cx="832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5750" y="1280150"/>
            <a:ext cx="8320200" cy="3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i="0" u="none" strike="noStrike" cap="none">
                <a:solidFill>
                  <a:srgbClr val="5B5B5B"/>
                </a:solidFill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i="0" u="none" strike="noStrike" cap="none">
                <a:solidFill>
                  <a:srgbClr val="5B5B5B"/>
                </a:solidFill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400"/>
              <a:buChar char="•"/>
              <a:defRPr i="0" u="none" strike="noStrike" cap="none">
                <a:solidFill>
                  <a:srgbClr val="5B5B5B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229600" y="4866905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92929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0">
          <p15:clr>
            <a:srgbClr val="F26B43"/>
          </p15:clr>
        </p15:guide>
        <p15:guide id="2" orient="horz" pos="403">
          <p15:clr>
            <a:srgbClr val="F26B43"/>
          </p15:clr>
        </p15:guide>
        <p15:guide id="3" orient="horz" pos="1620">
          <p15:clr>
            <a:srgbClr val="EA4335"/>
          </p15:clr>
        </p15:guide>
        <p15:guide id="4" orient="horz" pos="2952">
          <p15:clr>
            <a:srgbClr val="F26B43"/>
          </p15:clr>
        </p15:guide>
        <p15:guide id="5" pos="288">
          <p15:clr>
            <a:srgbClr val="EA4335"/>
          </p15:clr>
        </p15:guide>
        <p15:guide id="6" pos="547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366600" y="1188720"/>
            <a:ext cx="5394900" cy="19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KRISHANU SAIKIA</a:t>
            </a:r>
            <a:endParaRPr/>
          </a:p>
        </p:txBody>
      </p:sp>
      <p:sp>
        <p:nvSpPr>
          <p:cNvPr id="370" name="Google Shape;370;p46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SRMIST, KATTANKULATHUR</a:t>
            </a:r>
            <a:endParaRPr/>
          </a:p>
        </p:txBody>
      </p:sp>
      <p:sp>
        <p:nvSpPr>
          <p:cNvPr id="371" name="Google Shape;371;p46"/>
          <p:cNvSpPr txBox="1">
            <a:spLocks noGrp="1"/>
          </p:cNvSpPr>
          <p:nvPr>
            <p:ph type="title" idx="3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 - PUBLIC HEALTH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/>
          <p:nvPr/>
        </p:nvSpPr>
        <p:spPr>
          <a:xfrm>
            <a:off x="742425" y="472450"/>
            <a:ext cx="3283200" cy="2161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Statement:</a:t>
            </a:r>
            <a:r>
              <a:rPr lang="en" sz="1300"/>
              <a:t> Analyzing diverse public health datasets uncovers correlations between socio-economic factors, environment, and crime. </a:t>
            </a:r>
            <a:endParaRPr sz="13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Importance:</a:t>
            </a:r>
            <a:r>
              <a:rPr lang="en" sz="1300"/>
              <a:t> This holistic approach informs targeted policies and resource allocation, addressing public health challenges effectively.</a:t>
            </a:r>
            <a:endParaRPr sz="1300"/>
          </a:p>
        </p:txBody>
      </p:sp>
      <p:sp>
        <p:nvSpPr>
          <p:cNvPr id="377" name="Google Shape;377;p47"/>
          <p:cNvSpPr/>
          <p:nvPr/>
        </p:nvSpPr>
        <p:spPr>
          <a:xfrm>
            <a:off x="1601625" y="322100"/>
            <a:ext cx="13173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Hypothesis</a:t>
            </a:r>
            <a:endParaRPr b="1"/>
          </a:p>
        </p:txBody>
      </p:sp>
      <p:sp>
        <p:nvSpPr>
          <p:cNvPr id="378" name="Google Shape;378;p47"/>
          <p:cNvSpPr/>
          <p:nvPr/>
        </p:nvSpPr>
        <p:spPr>
          <a:xfrm>
            <a:off x="4873650" y="472450"/>
            <a:ext cx="3492300" cy="2099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Problem Statement:</a:t>
            </a:r>
            <a:r>
              <a:rPr lang="en" sz="1300"/>
              <a:t> Simplifying access and analysis of public health data for better decision-making.</a:t>
            </a:r>
            <a:endParaRPr sz="13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Theme:</a:t>
            </a:r>
            <a:r>
              <a:rPr lang="en" sz="1300"/>
              <a:t> "Public Health Data Analysis" for enhanced data accessibility and usability.</a:t>
            </a:r>
            <a:endParaRPr sz="1300"/>
          </a:p>
        </p:txBody>
      </p:sp>
      <p:sp>
        <p:nvSpPr>
          <p:cNvPr id="379" name="Google Shape;379;p47"/>
          <p:cNvSpPr/>
          <p:nvPr/>
        </p:nvSpPr>
        <p:spPr>
          <a:xfrm>
            <a:off x="6088500" y="322100"/>
            <a:ext cx="13173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Problem</a:t>
            </a:r>
            <a:endParaRPr b="1"/>
          </a:p>
        </p:txBody>
      </p:sp>
      <p:sp>
        <p:nvSpPr>
          <p:cNvPr id="380" name="Google Shape;380;p47"/>
          <p:cNvSpPr/>
          <p:nvPr/>
        </p:nvSpPr>
        <p:spPr>
          <a:xfrm>
            <a:off x="1137150" y="2879800"/>
            <a:ext cx="6869700" cy="199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Languages:</a:t>
            </a:r>
            <a:r>
              <a:rPr lang="en" sz="1300"/>
              <a:t> Python </a:t>
            </a:r>
            <a:endParaRPr sz="13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Libraries:</a:t>
            </a:r>
            <a:r>
              <a:rPr lang="en" sz="1300"/>
              <a:t> Pandas, Matplotlib, Streamlit </a:t>
            </a:r>
            <a:endParaRPr sz="13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Data Sources:</a:t>
            </a:r>
            <a:r>
              <a:rPr lang="en" sz="1300"/>
              <a:t> CSV files for COVID-19, sanitation, poverty, violence, environment, and convicts data.</a:t>
            </a:r>
            <a:endParaRPr sz="1300"/>
          </a:p>
        </p:txBody>
      </p:sp>
      <p:sp>
        <p:nvSpPr>
          <p:cNvPr id="381" name="Google Shape;381;p47"/>
          <p:cNvSpPr/>
          <p:nvPr/>
        </p:nvSpPr>
        <p:spPr>
          <a:xfrm>
            <a:off x="3210900" y="2766588"/>
            <a:ext cx="27222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Technologies Used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 txBox="1"/>
          <p:nvPr/>
        </p:nvSpPr>
        <p:spPr>
          <a:xfrm>
            <a:off x="1686300" y="198975"/>
            <a:ext cx="625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B5B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</a:t>
            </a:r>
            <a:r>
              <a:rPr lang="en" sz="2000" b="1">
                <a:solidFill>
                  <a:srgbClr val="5B5B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 FLOW</a:t>
            </a:r>
            <a:endParaRPr sz="2000" b="1">
              <a:solidFill>
                <a:srgbClr val="5B5B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7" name="Google Shape;3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951" y="734350"/>
            <a:ext cx="3420376" cy="4270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>
            <a:spLocks noGrp="1"/>
          </p:cNvSpPr>
          <p:nvPr>
            <p:ph type="title" idx="4294967295"/>
          </p:nvPr>
        </p:nvSpPr>
        <p:spPr>
          <a:xfrm>
            <a:off x="258350" y="86150"/>
            <a:ext cx="55341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Insight and Recommendations #1</a:t>
            </a:r>
            <a:endParaRPr/>
          </a:p>
        </p:txBody>
      </p:sp>
      <p:sp>
        <p:nvSpPr>
          <p:cNvPr id="393" name="Google Shape;393;p49"/>
          <p:cNvSpPr/>
          <p:nvPr/>
        </p:nvSpPr>
        <p:spPr>
          <a:xfrm>
            <a:off x="340525" y="3231600"/>
            <a:ext cx="3999600" cy="1782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Global:</a:t>
            </a:r>
            <a:r>
              <a:rPr lang="en" sz="1100"/>
              <a:t> Promote international collaboration on data sharing for comprehensive insights</a:t>
            </a:r>
            <a:endParaRPr sz="1100"/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National:</a:t>
            </a:r>
            <a:r>
              <a:rPr lang="en" sz="1100"/>
              <a:t> Develop targeted interventions addressing sanitation and poverty disparities. </a:t>
            </a:r>
            <a:endParaRPr sz="1100"/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State:</a:t>
            </a:r>
            <a:r>
              <a:rPr lang="en" sz="1100"/>
              <a:t> Implement localized crime prevention strategies for improved public health.</a:t>
            </a:r>
            <a:endParaRPr sz="1100"/>
          </a:p>
        </p:txBody>
      </p:sp>
      <p:sp>
        <p:nvSpPr>
          <p:cNvPr id="394" name="Google Shape;394;p49"/>
          <p:cNvSpPr/>
          <p:nvPr/>
        </p:nvSpPr>
        <p:spPr>
          <a:xfrm>
            <a:off x="1566675" y="3085250"/>
            <a:ext cx="17652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Recommendation</a:t>
            </a:r>
            <a:endParaRPr b="1"/>
          </a:p>
        </p:txBody>
      </p:sp>
      <p:sp>
        <p:nvSpPr>
          <p:cNvPr id="395" name="Google Shape;395;p49"/>
          <p:cNvSpPr/>
          <p:nvPr/>
        </p:nvSpPr>
        <p:spPr>
          <a:xfrm>
            <a:off x="734725" y="891475"/>
            <a:ext cx="3277200" cy="211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Utilizing public health data aids in identifying trends and patterns. </a:t>
            </a:r>
            <a:endParaRPr sz="1100"/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Disparities in sanitation access and poverty rates correlate with health outcomes. </a:t>
            </a:r>
            <a:endParaRPr sz="1100"/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Regional variations in crime rates impact public health outcomes.</a:t>
            </a:r>
            <a:endParaRPr sz="1100"/>
          </a:p>
        </p:txBody>
      </p:sp>
      <p:sp>
        <p:nvSpPr>
          <p:cNvPr id="396" name="Google Shape;396;p49"/>
          <p:cNvSpPr/>
          <p:nvPr/>
        </p:nvSpPr>
        <p:spPr>
          <a:xfrm>
            <a:off x="1714675" y="748250"/>
            <a:ext cx="13173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Insight</a:t>
            </a:r>
            <a:endParaRPr b="1"/>
          </a:p>
        </p:txBody>
      </p:sp>
      <p:sp>
        <p:nvSpPr>
          <p:cNvPr id="397" name="Google Shape;397;p49"/>
          <p:cNvSpPr/>
          <p:nvPr/>
        </p:nvSpPr>
        <p:spPr>
          <a:xfrm>
            <a:off x="4572000" y="1222825"/>
            <a:ext cx="4317000" cy="2491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Sanitation Access and Health Outcomes:</a:t>
            </a:r>
            <a:r>
              <a:rPr lang="en" sz="1100"/>
              <a:t> Correlation Analysis </a:t>
            </a:r>
            <a:endParaRPr sz="1100"/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Crime Rates and Public Health:</a:t>
            </a:r>
            <a:r>
              <a:rPr lang="en" sz="1100"/>
              <a:t> Geographic Distribution </a:t>
            </a:r>
            <a:endParaRPr sz="1100"/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Poverty and Health:</a:t>
            </a:r>
            <a:r>
              <a:rPr lang="en" sz="1100"/>
              <a:t> Exploring Disparities</a:t>
            </a:r>
            <a:endParaRPr sz="1100"/>
          </a:p>
        </p:txBody>
      </p:sp>
      <p:sp>
        <p:nvSpPr>
          <p:cNvPr id="398" name="Google Shape;398;p49"/>
          <p:cNvSpPr/>
          <p:nvPr/>
        </p:nvSpPr>
        <p:spPr>
          <a:xfrm>
            <a:off x="5461850" y="990350"/>
            <a:ext cx="2136900" cy="39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Title of Insight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0"/>
          <p:cNvSpPr txBox="1">
            <a:spLocks noGrp="1"/>
          </p:cNvSpPr>
          <p:nvPr>
            <p:ph type="title" idx="4294967295"/>
          </p:nvPr>
        </p:nvSpPr>
        <p:spPr>
          <a:xfrm>
            <a:off x="340525" y="-105900"/>
            <a:ext cx="55341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Insight and Recommendations #2</a:t>
            </a:r>
            <a:endParaRPr/>
          </a:p>
        </p:txBody>
      </p:sp>
      <p:sp>
        <p:nvSpPr>
          <p:cNvPr id="404" name="Google Shape;404;p50"/>
          <p:cNvSpPr/>
          <p:nvPr/>
        </p:nvSpPr>
        <p:spPr>
          <a:xfrm>
            <a:off x="304750" y="3076700"/>
            <a:ext cx="3666000" cy="182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Global:</a:t>
            </a:r>
            <a:r>
              <a:rPr lang="en" sz="1100"/>
              <a:t> Advocate for international standards on air quality management.</a:t>
            </a:r>
            <a:endParaRPr sz="1100"/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National:</a:t>
            </a:r>
            <a:r>
              <a:rPr lang="en" sz="1100"/>
              <a:t> Enhance testing infrastructure in identified deficient areas. </a:t>
            </a:r>
            <a:endParaRPr sz="1100"/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State:</a:t>
            </a:r>
            <a:r>
              <a:rPr lang="en" sz="1100"/>
              <a:t> Develop and promote mental health awareness campaigns and support services.</a:t>
            </a:r>
            <a:endParaRPr sz="1100"/>
          </a:p>
        </p:txBody>
      </p:sp>
      <p:sp>
        <p:nvSpPr>
          <p:cNvPr id="405" name="Google Shape;405;p50"/>
          <p:cNvSpPr/>
          <p:nvPr/>
        </p:nvSpPr>
        <p:spPr>
          <a:xfrm>
            <a:off x="1288450" y="2957688"/>
            <a:ext cx="16986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Recommendation</a:t>
            </a:r>
            <a:endParaRPr b="1"/>
          </a:p>
        </p:txBody>
      </p:sp>
      <p:sp>
        <p:nvSpPr>
          <p:cNvPr id="406" name="Google Shape;406;p50"/>
          <p:cNvSpPr/>
          <p:nvPr/>
        </p:nvSpPr>
        <p:spPr>
          <a:xfrm>
            <a:off x="708250" y="479100"/>
            <a:ext cx="2859000" cy="2398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Air quality is linked to environmental factors affecting public health.</a:t>
            </a:r>
            <a:endParaRPr sz="1100"/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Patterns in COVID-19 testing data reveal areas with testing deficiencies.</a:t>
            </a:r>
            <a:endParaRPr sz="1100"/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 Addressing mental health is crucial for overall well-being in the community.</a:t>
            </a:r>
            <a:endParaRPr sz="1100"/>
          </a:p>
        </p:txBody>
      </p:sp>
      <p:sp>
        <p:nvSpPr>
          <p:cNvPr id="407" name="Google Shape;407;p50"/>
          <p:cNvSpPr/>
          <p:nvPr/>
        </p:nvSpPr>
        <p:spPr>
          <a:xfrm>
            <a:off x="1479100" y="398100"/>
            <a:ext cx="13173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Insight</a:t>
            </a:r>
            <a:endParaRPr b="1"/>
          </a:p>
        </p:txBody>
      </p:sp>
      <p:sp>
        <p:nvSpPr>
          <p:cNvPr id="408" name="Google Shape;408;p50"/>
          <p:cNvSpPr/>
          <p:nvPr/>
        </p:nvSpPr>
        <p:spPr>
          <a:xfrm>
            <a:off x="4175975" y="1222825"/>
            <a:ext cx="4713300" cy="258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Air Quality and Public Health:</a:t>
            </a:r>
            <a:r>
              <a:rPr lang="en" sz="1100"/>
              <a:t> A Comprehensive Analysis </a:t>
            </a:r>
            <a:endParaRPr sz="1100"/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COVID-19 Testing Gaps:</a:t>
            </a:r>
            <a:r>
              <a:rPr lang="en" sz="1100"/>
              <a:t> Identifying Areas for Improvement </a:t>
            </a:r>
            <a:endParaRPr sz="1100"/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Mental Health Awareness:</a:t>
            </a:r>
            <a:r>
              <a:rPr lang="en" sz="1100"/>
              <a:t> A Critical Public Health Concern</a:t>
            </a:r>
            <a:endParaRPr sz="1100"/>
          </a:p>
        </p:txBody>
      </p:sp>
      <p:sp>
        <p:nvSpPr>
          <p:cNvPr id="409" name="Google Shape;409;p50"/>
          <p:cNvSpPr/>
          <p:nvPr/>
        </p:nvSpPr>
        <p:spPr>
          <a:xfrm>
            <a:off x="4883825" y="1045050"/>
            <a:ext cx="3297600" cy="39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Title of Insight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>
            <a:spLocks noGrp="1"/>
          </p:cNvSpPr>
          <p:nvPr>
            <p:ph type="title" idx="4294967295"/>
          </p:nvPr>
        </p:nvSpPr>
        <p:spPr>
          <a:xfrm>
            <a:off x="285725" y="0"/>
            <a:ext cx="55341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Insight and Recommendations #3</a:t>
            </a:r>
            <a:endParaRPr/>
          </a:p>
        </p:txBody>
      </p:sp>
      <p:sp>
        <p:nvSpPr>
          <p:cNvPr id="415" name="Google Shape;415;p51"/>
          <p:cNvSpPr/>
          <p:nvPr/>
        </p:nvSpPr>
        <p:spPr>
          <a:xfrm>
            <a:off x="340525" y="2889675"/>
            <a:ext cx="3960600" cy="187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Global:</a:t>
            </a:r>
            <a:r>
              <a:rPr lang="en" sz="1100"/>
              <a:t> Promote international collaborations for improved sanitation infrastructure. </a:t>
            </a:r>
            <a:endParaRPr sz="1100"/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National:</a:t>
            </a:r>
            <a:r>
              <a:rPr lang="en" sz="1100"/>
              <a:t> Develop targeted health programs for poverty-stricken communities. </a:t>
            </a:r>
            <a:endParaRPr sz="1100"/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State:</a:t>
            </a:r>
            <a:r>
              <a:rPr lang="en" sz="1100"/>
              <a:t> Strengthen support systems and interventions for victims of domestic violence.</a:t>
            </a:r>
            <a:endParaRPr sz="1100"/>
          </a:p>
        </p:txBody>
      </p:sp>
      <p:sp>
        <p:nvSpPr>
          <p:cNvPr id="416" name="Google Shape;416;p51"/>
          <p:cNvSpPr/>
          <p:nvPr/>
        </p:nvSpPr>
        <p:spPr>
          <a:xfrm>
            <a:off x="1314525" y="2787325"/>
            <a:ext cx="17652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Recommendation</a:t>
            </a:r>
            <a:endParaRPr b="1"/>
          </a:p>
        </p:txBody>
      </p:sp>
      <p:sp>
        <p:nvSpPr>
          <p:cNvPr id="417" name="Google Shape;417;p51"/>
          <p:cNvSpPr/>
          <p:nvPr/>
        </p:nvSpPr>
        <p:spPr>
          <a:xfrm>
            <a:off x="614125" y="671563"/>
            <a:ext cx="3589200" cy="202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Sanitation practices significantly impact public health outcomes. </a:t>
            </a:r>
            <a:endParaRPr sz="1100"/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Poverty is a critical factor influencing health disparities. </a:t>
            </a:r>
            <a:endParaRPr sz="1100"/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Addressing domestic violence is essential for community well-being.</a:t>
            </a:r>
            <a:endParaRPr sz="1100"/>
          </a:p>
        </p:txBody>
      </p:sp>
      <p:sp>
        <p:nvSpPr>
          <p:cNvPr id="418" name="Google Shape;418;p51"/>
          <p:cNvSpPr/>
          <p:nvPr/>
        </p:nvSpPr>
        <p:spPr>
          <a:xfrm>
            <a:off x="1750075" y="585000"/>
            <a:ext cx="1317300" cy="2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Insight</a:t>
            </a:r>
            <a:endParaRPr b="1"/>
          </a:p>
        </p:txBody>
      </p:sp>
      <p:sp>
        <p:nvSpPr>
          <p:cNvPr id="419" name="Google Shape;419;p51"/>
          <p:cNvSpPr/>
          <p:nvPr/>
        </p:nvSpPr>
        <p:spPr>
          <a:xfrm>
            <a:off x="4572000" y="1222825"/>
            <a:ext cx="4419300" cy="2190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Sanitation Impact:</a:t>
            </a:r>
            <a:r>
              <a:rPr lang="en" sz="1100"/>
              <a:t> A Deep Dive into Public Health Consequences </a:t>
            </a:r>
            <a:endParaRPr sz="1100"/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Poverty and Health Disparities:</a:t>
            </a:r>
            <a:r>
              <a:rPr lang="en" sz="1100"/>
              <a:t> Unveiling the Connection</a:t>
            </a:r>
            <a:endParaRPr sz="1100"/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Domestic Violence:</a:t>
            </a:r>
            <a:r>
              <a:rPr lang="en" sz="1100"/>
              <a:t> A Silent Threat to Community Well-Being</a:t>
            </a:r>
            <a:endParaRPr sz="1100"/>
          </a:p>
        </p:txBody>
      </p:sp>
      <p:sp>
        <p:nvSpPr>
          <p:cNvPr id="420" name="Google Shape;420;p51"/>
          <p:cNvSpPr/>
          <p:nvPr/>
        </p:nvSpPr>
        <p:spPr>
          <a:xfrm>
            <a:off x="5177250" y="1045075"/>
            <a:ext cx="3297600" cy="39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Title of Insight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2"/>
          <p:cNvSpPr txBox="1"/>
          <p:nvPr/>
        </p:nvSpPr>
        <p:spPr>
          <a:xfrm>
            <a:off x="0" y="328588"/>
            <a:ext cx="9144000" cy="424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IN" sz="2800" b="1" dirty="0"/>
              <a:t>Walkthrough </a:t>
            </a:r>
            <a:r>
              <a:rPr lang="en-IN" sz="2800" b="1" dirty="0" smtClean="0"/>
              <a:t>Video</a:t>
            </a:r>
          </a:p>
          <a:p>
            <a:pPr lvl="0" algn="ctr"/>
            <a:endParaRPr lang="en-IN" sz="2800" b="1" dirty="0">
              <a:solidFill>
                <a:srgbClr val="5B5B5B"/>
              </a:solidFill>
            </a:endParaRPr>
          </a:p>
          <a:p>
            <a:pPr lvl="0" algn="ctr"/>
            <a:endParaRPr lang="en-IN" sz="1800" b="1" dirty="0" smtClean="0">
              <a:solidFill>
                <a:srgbClr val="5B5B5B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Embedded a comprehensive video walkthrough of the Public Health Insights App</a:t>
            </a:r>
            <a:r>
              <a:rPr lang="en-US" sz="1800" dirty="0" smtClean="0"/>
              <a:t>.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Demonstrated the functionality, features, and key aspects of the code implementation.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video is a guide for users, showcasing how to navigate the app and understand the underlying code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b="1" u="sng" dirty="0"/>
              <a:t>VIDEO LINK : </a:t>
            </a:r>
            <a:endParaRPr lang="en-US" sz="1800" b="1" u="sng" dirty="0" smtClean="0"/>
          </a:p>
          <a:p>
            <a:r>
              <a:rPr lang="en-US" sz="1800" dirty="0" smtClean="0"/>
              <a:t>https</a:t>
            </a:r>
            <a:r>
              <a:rPr lang="en-US" sz="1800" dirty="0"/>
              <a:t>://drive.google.com/file/d/1p8ePVcZwylzrGOZ8lPgF-HPaKG8kHLpa/view?usp=sharing</a:t>
            </a:r>
            <a:endParaRPr lang="en-US" sz="1800" dirty="0"/>
          </a:p>
          <a:p>
            <a:pPr lvl="0"/>
            <a:endParaRPr lang="en-IN" sz="2800" b="1" dirty="0">
              <a:solidFill>
                <a:srgbClr val="5B5B5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3"/>
          <p:cNvSpPr txBox="1">
            <a:spLocks noGrp="1"/>
          </p:cNvSpPr>
          <p:nvPr>
            <p:ph type="body" idx="1"/>
          </p:nvPr>
        </p:nvSpPr>
        <p:spPr>
          <a:xfrm>
            <a:off x="365750" y="1886350"/>
            <a:ext cx="7484400" cy="135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nowflake 2022">
  <a:themeElements>
    <a:clrScheme name="Snowflake 2018">
      <a:dk1>
        <a:srgbClr val="262626"/>
      </a:dk1>
      <a:lt1>
        <a:srgbClr val="FFFFFF"/>
      </a:lt1>
      <a:dk2>
        <a:srgbClr val="11567F"/>
      </a:dk2>
      <a:lt2>
        <a:srgbClr val="FFFFFF"/>
      </a:lt2>
      <a:accent1>
        <a:srgbClr val="29B5E8"/>
      </a:accent1>
      <a:accent2>
        <a:srgbClr val="11567F"/>
      </a:accent2>
      <a:accent3>
        <a:srgbClr val="71D3DC"/>
      </a:accent3>
      <a:accent4>
        <a:srgbClr val="FF9F36"/>
      </a:accent4>
      <a:accent5>
        <a:srgbClr val="7D44CF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468</Words>
  <Application>Microsoft Office PowerPoint</Application>
  <PresentationFormat>On-screen Show (16:9)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Montserrat</vt:lpstr>
      <vt:lpstr>Times New Roman</vt:lpstr>
      <vt:lpstr>Lato</vt:lpstr>
      <vt:lpstr>Calibri</vt:lpstr>
      <vt:lpstr>Snowflake 2022</vt:lpstr>
      <vt:lpstr>KRISHANU SAIKIA</vt:lpstr>
      <vt:lpstr>PowerPoint Presentation</vt:lpstr>
      <vt:lpstr>PowerPoint Presentation</vt:lpstr>
      <vt:lpstr>Insight and Recommendations #1</vt:lpstr>
      <vt:lpstr>Insight and Recommendations #2</vt:lpstr>
      <vt:lpstr>Insight and Recommendations #3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KRISHANU SAIKIA</dc:title>
  <cp:lastModifiedBy>user</cp:lastModifiedBy>
  <cp:revision>1</cp:revision>
  <dcterms:modified xsi:type="dcterms:W3CDTF">2024-01-09T16:46:09Z</dcterms:modified>
</cp:coreProperties>
</file>